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701" r:id="rId2"/>
  </p:sldMasterIdLst>
  <p:notesMasterIdLst>
    <p:notesMasterId r:id="rId17"/>
  </p:notesMasterIdLst>
  <p:sldIdLst>
    <p:sldId id="478" r:id="rId3"/>
    <p:sldId id="599" r:id="rId4"/>
    <p:sldId id="602" r:id="rId5"/>
    <p:sldId id="603" r:id="rId6"/>
    <p:sldId id="585" r:id="rId7"/>
    <p:sldId id="586" r:id="rId8"/>
    <p:sldId id="598" r:id="rId9"/>
    <p:sldId id="604" r:id="rId10"/>
    <p:sldId id="589" r:id="rId11"/>
    <p:sldId id="595" r:id="rId12"/>
    <p:sldId id="596" r:id="rId13"/>
    <p:sldId id="601" r:id="rId14"/>
    <p:sldId id="600" r:id="rId15"/>
    <p:sldId id="605" r:id="rId16"/>
  </p:sldIdLst>
  <p:sldSz cx="12192000" cy="6858000"/>
  <p:notesSz cx="6858000" cy="9144000"/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>
          <p15:clr>
            <a:srgbClr val="A4A3A4"/>
          </p15:clr>
        </p15:guide>
        <p15:guide id="3" orient="horz" pos="337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10B645-77B6-47E8-B3B7-776585336697}" v="155" dt="2026-01-16T23:33:13.2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48"/>
      </p:cViewPr>
      <p:guideLst>
        <p:guide pos="3840"/>
        <p:guide orient="horz" pos="337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tallo, Michelle M" userId="7ee08d5c-7795-40c5-9a9d-bc9e39284bf3" providerId="ADAL" clId="{A5C79FD7-E110-47D0-AC93-7E87E13CDB9A}"/>
    <pc:docChg chg="undo custSel addSld delSld modSld sldOrd">
      <pc:chgData name="Metallo, Michelle M" userId="7ee08d5c-7795-40c5-9a9d-bc9e39284bf3" providerId="ADAL" clId="{A5C79FD7-E110-47D0-AC93-7E87E13CDB9A}" dt="2026-01-16T23:33:13.257" v="3293"/>
      <pc:docMkLst>
        <pc:docMk/>
      </pc:docMkLst>
      <pc:sldChg chg="addSp delSp modSp mod modTransition modAnim">
        <pc:chgData name="Metallo, Michelle M" userId="7ee08d5c-7795-40c5-9a9d-bc9e39284bf3" providerId="ADAL" clId="{A5C79FD7-E110-47D0-AC93-7E87E13CDB9A}" dt="2026-01-16T22:01:18.752" v="2614"/>
        <pc:sldMkLst>
          <pc:docMk/>
          <pc:sldMk cId="1091808896" sldId="478"/>
        </pc:sldMkLst>
        <pc:picChg chg="add del mod">
          <ac:chgData name="Metallo, Michelle M" userId="7ee08d5c-7795-40c5-9a9d-bc9e39284bf3" providerId="ADAL" clId="{A5C79FD7-E110-47D0-AC93-7E87E13CDB9A}" dt="2026-01-16T22:00:38.298" v="2613"/>
          <ac:picMkLst>
            <pc:docMk/>
            <pc:sldMk cId="1091808896" sldId="478"/>
            <ac:picMk id="15" creationId="{F9049C0B-B629-624F-BFCC-BC152509B8B4}"/>
          </ac:picMkLst>
        </pc:picChg>
        <pc:picChg chg="add del mod ord">
          <ac:chgData name="Metallo, Michelle M" userId="7ee08d5c-7795-40c5-9a9d-bc9e39284bf3" providerId="ADAL" clId="{A5C79FD7-E110-47D0-AC93-7E87E13CDB9A}" dt="2026-01-16T22:01:18.752" v="2614"/>
          <ac:picMkLst>
            <pc:docMk/>
            <pc:sldMk cId="1091808896" sldId="478"/>
            <ac:picMk id="19" creationId="{08752A55-EA9D-1DED-9F20-E907681ED510}"/>
          </ac:picMkLst>
        </pc:picChg>
        <pc:picChg chg="add mod">
          <ac:chgData name="Metallo, Michelle M" userId="7ee08d5c-7795-40c5-9a9d-bc9e39284bf3" providerId="ADAL" clId="{A5C79FD7-E110-47D0-AC93-7E87E13CDB9A}" dt="2026-01-16T22:01:18.752" v="2614"/>
          <ac:picMkLst>
            <pc:docMk/>
            <pc:sldMk cId="1091808896" sldId="478"/>
            <ac:picMk id="20" creationId="{1A556FA1-1004-E4CD-795E-F3704BC51033}"/>
          </ac:picMkLst>
        </pc:picChg>
      </pc:sldChg>
      <pc:sldChg chg="addSp delSp modSp add del mod modAnim">
        <pc:chgData name="Metallo, Michelle M" userId="7ee08d5c-7795-40c5-9a9d-bc9e39284bf3" providerId="ADAL" clId="{A5C79FD7-E110-47D0-AC93-7E87E13CDB9A}" dt="2026-01-16T22:16:20.008" v="2746" actId="2696"/>
        <pc:sldMkLst>
          <pc:docMk/>
          <pc:sldMk cId="2854368924" sldId="491"/>
        </pc:sldMkLst>
        <pc:spChg chg="mod">
          <ac:chgData name="Metallo, Michelle M" userId="7ee08d5c-7795-40c5-9a9d-bc9e39284bf3" providerId="ADAL" clId="{A5C79FD7-E110-47D0-AC93-7E87E13CDB9A}" dt="2026-01-16T22:03:53.839" v="2661" actId="1076"/>
          <ac:spMkLst>
            <pc:docMk/>
            <pc:sldMk cId="2854368924" sldId="491"/>
            <ac:spMk id="6" creationId="{65B10DE6-22D2-5EEA-30CA-5F33019EE615}"/>
          </ac:spMkLst>
        </pc:spChg>
        <pc:picChg chg="add mod">
          <ac:chgData name="Metallo, Michelle M" userId="7ee08d5c-7795-40c5-9a9d-bc9e39284bf3" providerId="ADAL" clId="{A5C79FD7-E110-47D0-AC93-7E87E13CDB9A}" dt="2026-01-16T22:03:49.223" v="2660" actId="1076"/>
          <ac:picMkLst>
            <pc:docMk/>
            <pc:sldMk cId="2854368924" sldId="491"/>
            <ac:picMk id="4" creationId="{879E32B2-504C-0958-96B4-11D7B7FA7518}"/>
          </ac:picMkLst>
        </pc:picChg>
        <pc:cxnChg chg="del mod">
          <ac:chgData name="Metallo, Michelle M" userId="7ee08d5c-7795-40c5-9a9d-bc9e39284bf3" providerId="ADAL" clId="{A5C79FD7-E110-47D0-AC93-7E87E13CDB9A}" dt="2026-01-16T22:03:29.097" v="2652" actId="478"/>
          <ac:cxnSpMkLst>
            <pc:docMk/>
            <pc:sldMk cId="2854368924" sldId="491"/>
            <ac:cxnSpMk id="1031" creationId="{5AC2BAA7-2968-351D-08FB-45D76577DA9D}"/>
          </ac:cxnSpMkLst>
        </pc:cxnChg>
        <pc:cxnChg chg="del mod">
          <ac:chgData name="Metallo, Michelle M" userId="7ee08d5c-7795-40c5-9a9d-bc9e39284bf3" providerId="ADAL" clId="{A5C79FD7-E110-47D0-AC93-7E87E13CDB9A}" dt="2026-01-16T22:03:36.528" v="2656" actId="478"/>
          <ac:cxnSpMkLst>
            <pc:docMk/>
            <pc:sldMk cId="2854368924" sldId="491"/>
            <ac:cxnSpMk id="1033" creationId="{45C7D86D-484C-2EEC-42D8-B37170E59076}"/>
          </ac:cxnSpMkLst>
        </pc:cxnChg>
        <pc:cxnChg chg="del mod">
          <ac:chgData name="Metallo, Michelle M" userId="7ee08d5c-7795-40c5-9a9d-bc9e39284bf3" providerId="ADAL" clId="{A5C79FD7-E110-47D0-AC93-7E87E13CDB9A}" dt="2026-01-16T22:03:30.921" v="2653" actId="478"/>
          <ac:cxnSpMkLst>
            <pc:docMk/>
            <pc:sldMk cId="2854368924" sldId="491"/>
            <ac:cxnSpMk id="1035" creationId="{22ABDD08-D3F8-9E25-C262-9966289EB3D6}"/>
          </ac:cxnSpMkLst>
        </pc:cxnChg>
        <pc:cxnChg chg="del mod">
          <ac:chgData name="Metallo, Michelle M" userId="7ee08d5c-7795-40c5-9a9d-bc9e39284bf3" providerId="ADAL" clId="{A5C79FD7-E110-47D0-AC93-7E87E13CDB9A}" dt="2026-01-16T22:03:37.529" v="2657" actId="478"/>
          <ac:cxnSpMkLst>
            <pc:docMk/>
            <pc:sldMk cId="2854368924" sldId="491"/>
            <ac:cxnSpMk id="1037" creationId="{6F0585BF-E4F6-3327-BC38-DC4CA2EDA30D}"/>
          </ac:cxnSpMkLst>
        </pc:cxnChg>
        <pc:cxnChg chg="del mod">
          <ac:chgData name="Metallo, Michelle M" userId="7ee08d5c-7795-40c5-9a9d-bc9e39284bf3" providerId="ADAL" clId="{A5C79FD7-E110-47D0-AC93-7E87E13CDB9A}" dt="2026-01-16T22:03:34.308" v="2655" actId="478"/>
          <ac:cxnSpMkLst>
            <pc:docMk/>
            <pc:sldMk cId="2854368924" sldId="491"/>
            <ac:cxnSpMk id="1039" creationId="{19F61B4E-D8FF-1111-0DB6-4345991D05EE}"/>
          </ac:cxnSpMkLst>
        </pc:cxnChg>
        <pc:cxnChg chg="del mod">
          <ac:chgData name="Metallo, Michelle M" userId="7ee08d5c-7795-40c5-9a9d-bc9e39284bf3" providerId="ADAL" clId="{A5C79FD7-E110-47D0-AC93-7E87E13CDB9A}" dt="2026-01-16T22:03:38.546" v="2658" actId="478"/>
          <ac:cxnSpMkLst>
            <pc:docMk/>
            <pc:sldMk cId="2854368924" sldId="491"/>
            <ac:cxnSpMk id="1041" creationId="{2A5729BF-0708-BC1F-4848-E5EDA7F5322D}"/>
          </ac:cxnSpMkLst>
        </pc:cxnChg>
      </pc:sldChg>
      <pc:sldChg chg="addSp modSp mod modTransition">
        <pc:chgData name="Metallo, Michelle M" userId="7ee08d5c-7795-40c5-9a9d-bc9e39284bf3" providerId="ADAL" clId="{A5C79FD7-E110-47D0-AC93-7E87E13CDB9A}" dt="2026-01-16T22:52:32.604" v="3116"/>
        <pc:sldMkLst>
          <pc:docMk/>
          <pc:sldMk cId="1450810707" sldId="585"/>
        </pc:sldMkLst>
        <pc:spChg chg="add mod">
          <ac:chgData name="Metallo, Michelle M" userId="7ee08d5c-7795-40c5-9a9d-bc9e39284bf3" providerId="ADAL" clId="{A5C79FD7-E110-47D0-AC93-7E87E13CDB9A}" dt="2026-01-16T22:43:41.986" v="3090" actId="14100"/>
          <ac:spMkLst>
            <pc:docMk/>
            <pc:sldMk cId="1450810707" sldId="585"/>
            <ac:spMk id="5" creationId="{695D0D89-E064-9C9D-8093-3164BCF9B88E}"/>
          </ac:spMkLst>
        </pc:spChg>
        <pc:picChg chg="add mod">
          <ac:chgData name="Metallo, Michelle M" userId="7ee08d5c-7795-40c5-9a9d-bc9e39284bf3" providerId="ADAL" clId="{A5C79FD7-E110-47D0-AC93-7E87E13CDB9A}" dt="2026-01-16T22:52:32.604" v="3116"/>
          <ac:picMkLst>
            <pc:docMk/>
            <pc:sldMk cId="1450810707" sldId="585"/>
            <ac:picMk id="13" creationId="{82A30F92-6DAC-9718-428F-2CE989B78031}"/>
          </ac:picMkLst>
        </pc:picChg>
      </pc:sldChg>
      <pc:sldChg chg="addSp delSp modSp mod modTransition modAnim">
        <pc:chgData name="Metallo, Michelle M" userId="7ee08d5c-7795-40c5-9a9d-bc9e39284bf3" providerId="ADAL" clId="{A5C79FD7-E110-47D0-AC93-7E87E13CDB9A}" dt="2026-01-16T23:06:37.952" v="3158"/>
        <pc:sldMkLst>
          <pc:docMk/>
          <pc:sldMk cId="396299369" sldId="586"/>
        </pc:sldMkLst>
        <pc:spChg chg="add mod">
          <ac:chgData name="Metallo, Michelle M" userId="7ee08d5c-7795-40c5-9a9d-bc9e39284bf3" providerId="ADAL" clId="{A5C79FD7-E110-47D0-AC93-7E87E13CDB9A}" dt="2026-01-16T22:43:30.866" v="3088" actId="14100"/>
          <ac:spMkLst>
            <pc:docMk/>
            <pc:sldMk cId="396299369" sldId="586"/>
            <ac:spMk id="3" creationId="{62D7DB43-0FCE-6EF5-6359-526BFAD57BAD}"/>
          </ac:spMkLst>
        </pc:spChg>
        <pc:picChg chg="add del mod">
          <ac:chgData name="Metallo, Michelle M" userId="7ee08d5c-7795-40c5-9a9d-bc9e39284bf3" providerId="ADAL" clId="{A5C79FD7-E110-47D0-AC93-7E87E13CDB9A}" dt="2026-01-16T22:52:37.171" v="3118"/>
          <ac:picMkLst>
            <pc:docMk/>
            <pc:sldMk cId="396299369" sldId="586"/>
            <ac:picMk id="13" creationId="{AAFCA931-414A-9CAF-EBD4-E2BD8505D4D8}"/>
          </ac:picMkLst>
        </pc:picChg>
        <pc:picChg chg="add del mod ord">
          <ac:chgData name="Metallo, Michelle M" userId="7ee08d5c-7795-40c5-9a9d-bc9e39284bf3" providerId="ADAL" clId="{A5C79FD7-E110-47D0-AC93-7E87E13CDB9A}" dt="2026-01-16T22:53:27.337" v="3119"/>
          <ac:picMkLst>
            <pc:docMk/>
            <pc:sldMk cId="396299369" sldId="586"/>
            <ac:picMk id="16" creationId="{0CF9BC13-6005-48C3-E97F-36286051DA79}"/>
          </ac:picMkLst>
        </pc:picChg>
        <pc:picChg chg="add del mod">
          <ac:chgData name="Metallo, Michelle M" userId="7ee08d5c-7795-40c5-9a9d-bc9e39284bf3" providerId="ADAL" clId="{A5C79FD7-E110-47D0-AC93-7E87E13CDB9A}" dt="2026-01-16T22:53:52.443" v="3121"/>
          <ac:picMkLst>
            <pc:docMk/>
            <pc:sldMk cId="396299369" sldId="586"/>
            <ac:picMk id="17" creationId="{BCC60F2D-C32F-5DBF-2CCC-3DF0ACB3E544}"/>
          </ac:picMkLst>
        </pc:picChg>
        <pc:picChg chg="add del mod ord">
          <ac:chgData name="Metallo, Michelle M" userId="7ee08d5c-7795-40c5-9a9d-bc9e39284bf3" providerId="ADAL" clId="{A5C79FD7-E110-47D0-AC93-7E87E13CDB9A}" dt="2026-01-16T22:54:03.485" v="3122"/>
          <ac:picMkLst>
            <pc:docMk/>
            <pc:sldMk cId="396299369" sldId="586"/>
            <ac:picMk id="21" creationId="{19A6AF23-29AA-E0CE-BE66-DE979F9F6703}"/>
          </ac:picMkLst>
        </pc:picChg>
        <pc:picChg chg="add del mod">
          <ac:chgData name="Metallo, Michelle M" userId="7ee08d5c-7795-40c5-9a9d-bc9e39284bf3" providerId="ADAL" clId="{A5C79FD7-E110-47D0-AC93-7E87E13CDB9A}" dt="2026-01-16T22:54:06.382" v="3124"/>
          <ac:picMkLst>
            <pc:docMk/>
            <pc:sldMk cId="396299369" sldId="586"/>
            <ac:picMk id="22" creationId="{C77A4A0F-DFD9-56D1-53A8-33B6D5B64BF1}"/>
          </ac:picMkLst>
        </pc:picChg>
        <pc:picChg chg="add del mod ord">
          <ac:chgData name="Metallo, Michelle M" userId="7ee08d5c-7795-40c5-9a9d-bc9e39284bf3" providerId="ADAL" clId="{A5C79FD7-E110-47D0-AC93-7E87E13CDB9A}" dt="2026-01-16T22:55:04.088" v="3125"/>
          <ac:picMkLst>
            <pc:docMk/>
            <pc:sldMk cId="396299369" sldId="586"/>
            <ac:picMk id="25" creationId="{5A9F01A6-2EDB-2732-B7CD-F3A1EFBAA4B1}"/>
          </ac:picMkLst>
        </pc:picChg>
        <pc:picChg chg="add del mod">
          <ac:chgData name="Metallo, Michelle M" userId="7ee08d5c-7795-40c5-9a9d-bc9e39284bf3" providerId="ADAL" clId="{A5C79FD7-E110-47D0-AC93-7E87E13CDB9A}" dt="2026-01-16T22:55:11.650" v="3127"/>
          <ac:picMkLst>
            <pc:docMk/>
            <pc:sldMk cId="396299369" sldId="586"/>
            <ac:picMk id="26" creationId="{1FCB91E3-155D-F999-CBA6-C06C2B209ABD}"/>
          </ac:picMkLst>
        </pc:picChg>
        <pc:picChg chg="add del mod ord">
          <ac:chgData name="Metallo, Michelle M" userId="7ee08d5c-7795-40c5-9a9d-bc9e39284bf3" providerId="ADAL" clId="{A5C79FD7-E110-47D0-AC93-7E87E13CDB9A}" dt="2026-01-16T22:56:05.875" v="3128"/>
          <ac:picMkLst>
            <pc:docMk/>
            <pc:sldMk cId="396299369" sldId="586"/>
            <ac:picMk id="29" creationId="{85E62A47-D8DA-0E85-7961-C583C7203BE3}"/>
          </ac:picMkLst>
        </pc:picChg>
        <pc:picChg chg="add del mod">
          <ac:chgData name="Metallo, Michelle M" userId="7ee08d5c-7795-40c5-9a9d-bc9e39284bf3" providerId="ADAL" clId="{A5C79FD7-E110-47D0-AC93-7E87E13CDB9A}" dt="2026-01-16T22:56:10.093" v="3130"/>
          <ac:picMkLst>
            <pc:docMk/>
            <pc:sldMk cId="396299369" sldId="586"/>
            <ac:picMk id="30" creationId="{80A089B3-D742-BA76-D00B-450A9356E811}"/>
          </ac:picMkLst>
        </pc:picChg>
        <pc:picChg chg="add del mod ord">
          <ac:chgData name="Metallo, Michelle M" userId="7ee08d5c-7795-40c5-9a9d-bc9e39284bf3" providerId="ADAL" clId="{A5C79FD7-E110-47D0-AC93-7E87E13CDB9A}" dt="2026-01-16T22:57:10.914" v="3131"/>
          <ac:picMkLst>
            <pc:docMk/>
            <pc:sldMk cId="396299369" sldId="586"/>
            <ac:picMk id="33" creationId="{CA3A3CC6-BF86-0A19-76D0-1DC27E6459CF}"/>
          </ac:picMkLst>
        </pc:picChg>
        <pc:picChg chg="add del mod">
          <ac:chgData name="Metallo, Michelle M" userId="7ee08d5c-7795-40c5-9a9d-bc9e39284bf3" providerId="ADAL" clId="{A5C79FD7-E110-47D0-AC93-7E87E13CDB9A}" dt="2026-01-16T22:57:13.352" v="3133"/>
          <ac:picMkLst>
            <pc:docMk/>
            <pc:sldMk cId="396299369" sldId="586"/>
            <ac:picMk id="34" creationId="{AF740A2B-8063-2BE7-8373-2BEA9B054968}"/>
          </ac:picMkLst>
        </pc:picChg>
        <pc:picChg chg="add del mod ord">
          <ac:chgData name="Metallo, Michelle M" userId="7ee08d5c-7795-40c5-9a9d-bc9e39284bf3" providerId="ADAL" clId="{A5C79FD7-E110-47D0-AC93-7E87E13CDB9A}" dt="2026-01-16T22:58:17.880" v="3134"/>
          <ac:picMkLst>
            <pc:docMk/>
            <pc:sldMk cId="396299369" sldId="586"/>
            <ac:picMk id="37" creationId="{DAE40DF8-5C48-3913-A6F5-CF3BCED1DB60}"/>
          </ac:picMkLst>
        </pc:picChg>
        <pc:picChg chg="add del mod">
          <ac:chgData name="Metallo, Michelle M" userId="7ee08d5c-7795-40c5-9a9d-bc9e39284bf3" providerId="ADAL" clId="{A5C79FD7-E110-47D0-AC93-7E87E13CDB9A}" dt="2026-01-16T22:59:02.027" v="3136"/>
          <ac:picMkLst>
            <pc:docMk/>
            <pc:sldMk cId="396299369" sldId="586"/>
            <ac:picMk id="38" creationId="{35831136-2FFE-5295-2D2A-2FA3878A5016}"/>
          </ac:picMkLst>
        </pc:picChg>
        <pc:picChg chg="add del mod ord">
          <ac:chgData name="Metallo, Michelle M" userId="7ee08d5c-7795-40c5-9a9d-bc9e39284bf3" providerId="ADAL" clId="{A5C79FD7-E110-47D0-AC93-7E87E13CDB9A}" dt="2026-01-16T22:59:09.911" v="3137"/>
          <ac:picMkLst>
            <pc:docMk/>
            <pc:sldMk cId="396299369" sldId="586"/>
            <ac:picMk id="42" creationId="{BFCDD332-85E5-1D1A-44D1-4BADA7D2E638}"/>
          </ac:picMkLst>
        </pc:picChg>
        <pc:picChg chg="add del mod">
          <ac:chgData name="Metallo, Michelle M" userId="7ee08d5c-7795-40c5-9a9d-bc9e39284bf3" providerId="ADAL" clId="{A5C79FD7-E110-47D0-AC93-7E87E13CDB9A}" dt="2026-01-16T22:59:13.310" v="3139"/>
          <ac:picMkLst>
            <pc:docMk/>
            <pc:sldMk cId="396299369" sldId="586"/>
            <ac:picMk id="43" creationId="{BBA76FF2-B92D-4CC8-3F35-0ADA4B2E9185}"/>
          </ac:picMkLst>
        </pc:picChg>
        <pc:picChg chg="add del mod ord">
          <ac:chgData name="Metallo, Michelle M" userId="7ee08d5c-7795-40c5-9a9d-bc9e39284bf3" providerId="ADAL" clId="{A5C79FD7-E110-47D0-AC93-7E87E13CDB9A}" dt="2026-01-16T23:00:33.967" v="3140"/>
          <ac:picMkLst>
            <pc:docMk/>
            <pc:sldMk cId="396299369" sldId="586"/>
            <ac:picMk id="46" creationId="{138066EF-B681-AA3C-1EA2-14640BE9F4EF}"/>
          </ac:picMkLst>
        </pc:picChg>
        <pc:picChg chg="add del mod">
          <ac:chgData name="Metallo, Michelle M" userId="7ee08d5c-7795-40c5-9a9d-bc9e39284bf3" providerId="ADAL" clId="{A5C79FD7-E110-47D0-AC93-7E87E13CDB9A}" dt="2026-01-16T23:00:37.132" v="3142"/>
          <ac:picMkLst>
            <pc:docMk/>
            <pc:sldMk cId="396299369" sldId="586"/>
            <ac:picMk id="47" creationId="{D54156CE-2D26-1F30-6659-39E4C09626F6}"/>
          </ac:picMkLst>
        </pc:picChg>
        <pc:picChg chg="add del mod ord">
          <ac:chgData name="Metallo, Michelle M" userId="7ee08d5c-7795-40c5-9a9d-bc9e39284bf3" providerId="ADAL" clId="{A5C79FD7-E110-47D0-AC93-7E87E13CDB9A}" dt="2026-01-16T23:01:51.031" v="3143"/>
          <ac:picMkLst>
            <pc:docMk/>
            <pc:sldMk cId="396299369" sldId="586"/>
            <ac:picMk id="50" creationId="{58B75984-719C-A0BC-DF46-7951BF9FFB7B}"/>
          </ac:picMkLst>
        </pc:picChg>
        <pc:picChg chg="add del mod">
          <ac:chgData name="Metallo, Michelle M" userId="7ee08d5c-7795-40c5-9a9d-bc9e39284bf3" providerId="ADAL" clId="{A5C79FD7-E110-47D0-AC93-7E87E13CDB9A}" dt="2026-01-16T23:01:55.149" v="3145"/>
          <ac:picMkLst>
            <pc:docMk/>
            <pc:sldMk cId="396299369" sldId="586"/>
            <ac:picMk id="51" creationId="{4BA09F18-B7CC-13E6-5D5C-454CB0E080F2}"/>
          </ac:picMkLst>
        </pc:picChg>
        <pc:picChg chg="add del mod ord">
          <ac:chgData name="Metallo, Michelle M" userId="7ee08d5c-7795-40c5-9a9d-bc9e39284bf3" providerId="ADAL" clId="{A5C79FD7-E110-47D0-AC93-7E87E13CDB9A}" dt="2026-01-16T23:03:11.621" v="3146"/>
          <ac:picMkLst>
            <pc:docMk/>
            <pc:sldMk cId="396299369" sldId="586"/>
            <ac:picMk id="54" creationId="{FB94163F-1EC0-75C1-9261-CE02D0FB952A}"/>
          </ac:picMkLst>
        </pc:picChg>
        <pc:picChg chg="add del mod">
          <ac:chgData name="Metallo, Michelle M" userId="7ee08d5c-7795-40c5-9a9d-bc9e39284bf3" providerId="ADAL" clId="{A5C79FD7-E110-47D0-AC93-7E87E13CDB9A}" dt="2026-01-16T23:03:17.577" v="3148"/>
          <ac:picMkLst>
            <pc:docMk/>
            <pc:sldMk cId="396299369" sldId="586"/>
            <ac:picMk id="55" creationId="{2CAF56DF-37AF-0A2B-87AB-722AE997743A}"/>
          </ac:picMkLst>
        </pc:picChg>
        <pc:picChg chg="add del mod ord">
          <ac:chgData name="Metallo, Michelle M" userId="7ee08d5c-7795-40c5-9a9d-bc9e39284bf3" providerId="ADAL" clId="{A5C79FD7-E110-47D0-AC93-7E87E13CDB9A}" dt="2026-01-16T23:04:15.468" v="3149"/>
          <ac:picMkLst>
            <pc:docMk/>
            <pc:sldMk cId="396299369" sldId="586"/>
            <ac:picMk id="58" creationId="{68818E82-D925-074D-EF9F-15C08A2564E5}"/>
          </ac:picMkLst>
        </pc:picChg>
        <pc:picChg chg="add del mod">
          <ac:chgData name="Metallo, Michelle M" userId="7ee08d5c-7795-40c5-9a9d-bc9e39284bf3" providerId="ADAL" clId="{A5C79FD7-E110-47D0-AC93-7E87E13CDB9A}" dt="2026-01-16T23:04:18.378" v="3151"/>
          <ac:picMkLst>
            <pc:docMk/>
            <pc:sldMk cId="396299369" sldId="586"/>
            <ac:picMk id="59" creationId="{1182DD77-AE89-6841-2D70-511782971F69}"/>
          </ac:picMkLst>
        </pc:picChg>
        <pc:picChg chg="add del mod ord">
          <ac:chgData name="Metallo, Michelle M" userId="7ee08d5c-7795-40c5-9a9d-bc9e39284bf3" providerId="ADAL" clId="{A5C79FD7-E110-47D0-AC93-7E87E13CDB9A}" dt="2026-01-16T23:04:52.054" v="3152"/>
          <ac:picMkLst>
            <pc:docMk/>
            <pc:sldMk cId="396299369" sldId="586"/>
            <ac:picMk id="62" creationId="{2D45C271-8CBF-21B8-C4B8-2A2EFAA81FBE}"/>
          </ac:picMkLst>
        </pc:picChg>
        <pc:picChg chg="add del mod">
          <ac:chgData name="Metallo, Michelle M" userId="7ee08d5c-7795-40c5-9a9d-bc9e39284bf3" providerId="ADAL" clId="{A5C79FD7-E110-47D0-AC93-7E87E13CDB9A}" dt="2026-01-16T23:04:54.702" v="3154"/>
          <ac:picMkLst>
            <pc:docMk/>
            <pc:sldMk cId="396299369" sldId="586"/>
            <ac:picMk id="63" creationId="{E09EAE41-D2E6-A833-BB32-AD9B2A1AC19F}"/>
          </ac:picMkLst>
        </pc:picChg>
        <pc:picChg chg="add del mod ord">
          <ac:chgData name="Metallo, Michelle M" userId="7ee08d5c-7795-40c5-9a9d-bc9e39284bf3" providerId="ADAL" clId="{A5C79FD7-E110-47D0-AC93-7E87E13CDB9A}" dt="2026-01-16T23:05:21.872" v="3155"/>
          <ac:picMkLst>
            <pc:docMk/>
            <pc:sldMk cId="396299369" sldId="586"/>
            <ac:picMk id="66" creationId="{8E2822EF-1E5C-6129-E235-D9F5A38DB23B}"/>
          </ac:picMkLst>
        </pc:picChg>
        <pc:picChg chg="add del mod">
          <ac:chgData name="Metallo, Michelle M" userId="7ee08d5c-7795-40c5-9a9d-bc9e39284bf3" providerId="ADAL" clId="{A5C79FD7-E110-47D0-AC93-7E87E13CDB9A}" dt="2026-01-16T23:05:25.178" v="3157"/>
          <ac:picMkLst>
            <pc:docMk/>
            <pc:sldMk cId="396299369" sldId="586"/>
            <ac:picMk id="67" creationId="{89E65383-9BE2-0AC6-D28B-738840DD186A}"/>
          </ac:picMkLst>
        </pc:picChg>
        <pc:picChg chg="add del mod ord">
          <ac:chgData name="Metallo, Michelle M" userId="7ee08d5c-7795-40c5-9a9d-bc9e39284bf3" providerId="ADAL" clId="{A5C79FD7-E110-47D0-AC93-7E87E13CDB9A}" dt="2026-01-16T23:06:37.952" v="3158"/>
          <ac:picMkLst>
            <pc:docMk/>
            <pc:sldMk cId="396299369" sldId="586"/>
            <ac:picMk id="70" creationId="{3D7F4F26-83BA-E33E-57F9-79BF6E247AAE}"/>
          </ac:picMkLst>
        </pc:picChg>
        <pc:picChg chg="add mod">
          <ac:chgData name="Metallo, Michelle M" userId="7ee08d5c-7795-40c5-9a9d-bc9e39284bf3" providerId="ADAL" clId="{A5C79FD7-E110-47D0-AC93-7E87E13CDB9A}" dt="2026-01-16T23:06:37.952" v="3158"/>
          <ac:picMkLst>
            <pc:docMk/>
            <pc:sldMk cId="396299369" sldId="586"/>
            <ac:picMk id="71" creationId="{2395CDEC-5541-6802-A532-2822AC1B218E}"/>
          </ac:picMkLst>
        </pc:picChg>
      </pc:sldChg>
      <pc:sldChg chg="addSp modSp mod modTransition">
        <pc:chgData name="Metallo, Michelle M" userId="7ee08d5c-7795-40c5-9a9d-bc9e39284bf3" providerId="ADAL" clId="{A5C79FD7-E110-47D0-AC93-7E87E13CDB9A}" dt="2026-01-16T23:13:10.963" v="3167"/>
        <pc:sldMkLst>
          <pc:docMk/>
          <pc:sldMk cId="1195696381" sldId="589"/>
        </pc:sldMkLst>
        <pc:graphicFrameChg chg="mod modGraphic">
          <ac:chgData name="Metallo, Michelle M" userId="7ee08d5c-7795-40c5-9a9d-bc9e39284bf3" providerId="ADAL" clId="{A5C79FD7-E110-47D0-AC93-7E87E13CDB9A}" dt="2026-01-16T22:18:34.697" v="2804" actId="20577"/>
          <ac:graphicFrameMkLst>
            <pc:docMk/>
            <pc:sldMk cId="1195696381" sldId="589"/>
            <ac:graphicFrameMk id="3" creationId="{E0A135FF-4C35-7C3C-CE49-D4DF6EE10184}"/>
          </ac:graphicFrameMkLst>
        </pc:graphicFrameChg>
        <pc:picChg chg="add mod">
          <ac:chgData name="Metallo, Michelle M" userId="7ee08d5c-7795-40c5-9a9d-bc9e39284bf3" providerId="ADAL" clId="{A5C79FD7-E110-47D0-AC93-7E87E13CDB9A}" dt="2026-01-16T23:13:10.963" v="3167"/>
          <ac:picMkLst>
            <pc:docMk/>
            <pc:sldMk cId="1195696381" sldId="589"/>
            <ac:picMk id="11" creationId="{7574295D-2509-56FB-482E-BA891565CA70}"/>
          </ac:picMkLst>
        </pc:picChg>
      </pc:sldChg>
      <pc:sldChg chg="addSp delSp modSp mod modTransition">
        <pc:chgData name="Metallo, Michelle M" userId="7ee08d5c-7795-40c5-9a9d-bc9e39284bf3" providerId="ADAL" clId="{A5C79FD7-E110-47D0-AC93-7E87E13CDB9A}" dt="2026-01-16T23:15:18.683" v="3168"/>
        <pc:sldMkLst>
          <pc:docMk/>
          <pc:sldMk cId="3151617279" sldId="595"/>
        </pc:sldMkLst>
        <pc:spChg chg="mod">
          <ac:chgData name="Metallo, Michelle M" userId="7ee08d5c-7795-40c5-9a9d-bc9e39284bf3" providerId="ADAL" clId="{A5C79FD7-E110-47D0-AC93-7E87E13CDB9A}" dt="2026-01-16T21:45:29.979" v="2181" actId="20577"/>
          <ac:spMkLst>
            <pc:docMk/>
            <pc:sldMk cId="3151617279" sldId="595"/>
            <ac:spMk id="2" creationId="{2C074F96-3DB9-5FB9-88F6-DF1102D16A34}"/>
          </ac:spMkLst>
        </pc:spChg>
        <pc:spChg chg="mod ord">
          <ac:chgData name="Metallo, Michelle M" userId="7ee08d5c-7795-40c5-9a9d-bc9e39284bf3" providerId="ADAL" clId="{A5C79FD7-E110-47D0-AC93-7E87E13CDB9A}" dt="2026-01-16T21:45:00.253" v="2177" actId="1076"/>
          <ac:spMkLst>
            <pc:docMk/>
            <pc:sldMk cId="3151617279" sldId="595"/>
            <ac:spMk id="4" creationId="{091DADF5-7557-998D-AF9C-D7D750800750}"/>
          </ac:spMkLst>
        </pc:spChg>
        <pc:spChg chg="mod ord">
          <ac:chgData name="Metallo, Michelle M" userId="7ee08d5c-7795-40c5-9a9d-bc9e39284bf3" providerId="ADAL" clId="{A5C79FD7-E110-47D0-AC93-7E87E13CDB9A}" dt="2026-01-16T21:45:15.078" v="2178" actId="14100"/>
          <ac:spMkLst>
            <pc:docMk/>
            <pc:sldMk cId="3151617279" sldId="595"/>
            <ac:spMk id="5" creationId="{5F017A4E-04B9-C620-1848-B65A056B33D2}"/>
          </ac:spMkLst>
        </pc:spChg>
        <pc:spChg chg="add mod">
          <ac:chgData name="Metallo, Michelle M" userId="7ee08d5c-7795-40c5-9a9d-bc9e39284bf3" providerId="ADAL" clId="{A5C79FD7-E110-47D0-AC93-7E87E13CDB9A}" dt="2026-01-16T22:42:28.232" v="3079" actId="1076"/>
          <ac:spMkLst>
            <pc:docMk/>
            <pc:sldMk cId="3151617279" sldId="595"/>
            <ac:spMk id="7" creationId="{3425E9B6-B39A-EB98-ECBE-7545738C2BD6}"/>
          </ac:spMkLst>
        </pc:spChg>
        <pc:graphicFrameChg chg="mod ord modGraphic">
          <ac:chgData name="Metallo, Michelle M" userId="7ee08d5c-7795-40c5-9a9d-bc9e39284bf3" providerId="ADAL" clId="{A5C79FD7-E110-47D0-AC93-7E87E13CDB9A}" dt="2026-01-16T22:20:15.405" v="2810" actId="20577"/>
          <ac:graphicFrameMkLst>
            <pc:docMk/>
            <pc:sldMk cId="3151617279" sldId="595"/>
            <ac:graphicFrameMk id="3" creationId="{4B7E51B4-50CA-6455-A00A-BC5367BB2867}"/>
          </ac:graphicFrameMkLst>
        </pc:graphicFrameChg>
        <pc:picChg chg="mod ord">
          <ac:chgData name="Metallo, Michelle M" userId="7ee08d5c-7795-40c5-9a9d-bc9e39284bf3" providerId="ADAL" clId="{A5C79FD7-E110-47D0-AC93-7E87E13CDB9A}" dt="2026-01-16T22:19:09.894" v="2805" actId="14100"/>
          <ac:picMkLst>
            <pc:docMk/>
            <pc:sldMk cId="3151617279" sldId="595"/>
            <ac:picMk id="6" creationId="{B0F0856A-4432-E10A-BBA6-F6C484B3083B}"/>
          </ac:picMkLst>
        </pc:picChg>
        <pc:picChg chg="add mod">
          <ac:chgData name="Metallo, Michelle M" userId="7ee08d5c-7795-40c5-9a9d-bc9e39284bf3" providerId="ADAL" clId="{A5C79FD7-E110-47D0-AC93-7E87E13CDB9A}" dt="2026-01-16T23:15:18.683" v="3168"/>
          <ac:picMkLst>
            <pc:docMk/>
            <pc:sldMk cId="3151617279" sldId="595"/>
            <ac:picMk id="15" creationId="{54C26374-5590-3B39-84BA-81FFFFDA1E57}"/>
          </ac:picMkLst>
        </pc:picChg>
        <pc:inkChg chg="mod">
          <ac:chgData name="Metallo, Michelle M" userId="7ee08d5c-7795-40c5-9a9d-bc9e39284bf3" providerId="ADAL" clId="{A5C79FD7-E110-47D0-AC93-7E87E13CDB9A}" dt="2026-01-16T21:21:14.024" v="1308" actId="1076"/>
          <ac:inkMkLst>
            <pc:docMk/>
            <pc:sldMk cId="3151617279" sldId="595"/>
            <ac:inkMk id="8" creationId="{9F09F89F-E572-434B-EE88-9CC802CC85D0}"/>
          </ac:inkMkLst>
        </pc:inkChg>
        <pc:inkChg chg="mod">
          <ac:chgData name="Metallo, Michelle M" userId="7ee08d5c-7795-40c5-9a9d-bc9e39284bf3" providerId="ADAL" clId="{A5C79FD7-E110-47D0-AC93-7E87E13CDB9A}" dt="2026-01-16T21:21:23.162" v="1309" actId="1076"/>
          <ac:inkMkLst>
            <pc:docMk/>
            <pc:sldMk cId="3151617279" sldId="595"/>
            <ac:inkMk id="10" creationId="{C4187397-70C6-A173-A43F-F4CBA2F003DD}"/>
          </ac:inkMkLst>
        </pc:inkChg>
        <pc:inkChg chg="del mod">
          <ac:chgData name="Metallo, Michelle M" userId="7ee08d5c-7795-40c5-9a9d-bc9e39284bf3" providerId="ADAL" clId="{A5C79FD7-E110-47D0-AC93-7E87E13CDB9A}" dt="2026-01-16T21:20:54.368" v="1306" actId="21"/>
          <ac:inkMkLst>
            <pc:docMk/>
            <pc:sldMk cId="3151617279" sldId="595"/>
            <ac:inkMk id="11" creationId="{46A466F9-8C77-C4AC-85D9-EE3359CE159F}"/>
          </ac:inkMkLst>
        </pc:inkChg>
      </pc:sldChg>
      <pc:sldChg chg="addSp delSp modSp mod modTransition modAnim">
        <pc:chgData name="Metallo, Michelle M" userId="7ee08d5c-7795-40c5-9a9d-bc9e39284bf3" providerId="ADAL" clId="{A5C79FD7-E110-47D0-AC93-7E87E13CDB9A}" dt="2026-01-16T23:19:28.386" v="3172"/>
        <pc:sldMkLst>
          <pc:docMk/>
          <pc:sldMk cId="1574937443" sldId="596"/>
        </pc:sldMkLst>
        <pc:spChg chg="add mod">
          <ac:chgData name="Metallo, Michelle M" userId="7ee08d5c-7795-40c5-9a9d-bc9e39284bf3" providerId="ADAL" clId="{A5C79FD7-E110-47D0-AC93-7E87E13CDB9A}" dt="2026-01-16T22:41:30.007" v="3071" actId="1076"/>
          <ac:spMkLst>
            <pc:docMk/>
            <pc:sldMk cId="1574937443" sldId="596"/>
            <ac:spMk id="4" creationId="{E65A6CF3-49E2-642C-9858-4B9C35960EF6}"/>
          </ac:spMkLst>
        </pc:spChg>
        <pc:spChg chg="mod">
          <ac:chgData name="Metallo, Michelle M" userId="7ee08d5c-7795-40c5-9a9d-bc9e39284bf3" providerId="ADAL" clId="{A5C79FD7-E110-47D0-AC93-7E87E13CDB9A}" dt="2026-01-16T22:21:28.180" v="2837" actId="20577"/>
          <ac:spMkLst>
            <pc:docMk/>
            <pc:sldMk cId="1574937443" sldId="596"/>
            <ac:spMk id="5" creationId="{2D5F4276-6DAA-B96E-E4D7-C753B9CFCC64}"/>
          </ac:spMkLst>
        </pc:spChg>
        <pc:picChg chg="add del mod">
          <ac:chgData name="Metallo, Michelle M" userId="7ee08d5c-7795-40c5-9a9d-bc9e39284bf3" providerId="ADAL" clId="{A5C79FD7-E110-47D0-AC93-7E87E13CDB9A}" dt="2026-01-16T23:17:54.143" v="3171"/>
          <ac:picMkLst>
            <pc:docMk/>
            <pc:sldMk cId="1574937443" sldId="596"/>
            <ac:picMk id="10" creationId="{310BF0E8-A3ED-EB8A-7719-B8B7149732C5}"/>
          </ac:picMkLst>
        </pc:picChg>
        <pc:picChg chg="add del mod ord">
          <ac:chgData name="Metallo, Michelle M" userId="7ee08d5c-7795-40c5-9a9d-bc9e39284bf3" providerId="ADAL" clId="{A5C79FD7-E110-47D0-AC93-7E87E13CDB9A}" dt="2026-01-16T23:19:28.386" v="3172"/>
          <ac:picMkLst>
            <pc:docMk/>
            <pc:sldMk cId="1574937443" sldId="596"/>
            <ac:picMk id="15" creationId="{3F075901-1920-8C70-1F12-C9C233E14AF6}"/>
          </ac:picMkLst>
        </pc:picChg>
        <pc:picChg chg="add mod">
          <ac:chgData name="Metallo, Michelle M" userId="7ee08d5c-7795-40c5-9a9d-bc9e39284bf3" providerId="ADAL" clId="{A5C79FD7-E110-47D0-AC93-7E87E13CDB9A}" dt="2026-01-16T23:19:28.386" v="3172"/>
          <ac:picMkLst>
            <pc:docMk/>
            <pc:sldMk cId="1574937443" sldId="596"/>
            <ac:picMk id="16" creationId="{718D2505-B307-E17B-CF63-AECFB4E8DD71}"/>
          </ac:picMkLst>
        </pc:picChg>
      </pc:sldChg>
      <pc:sldChg chg="addSp modSp mod ord modTransition">
        <pc:chgData name="Metallo, Michelle M" userId="7ee08d5c-7795-40c5-9a9d-bc9e39284bf3" providerId="ADAL" clId="{A5C79FD7-E110-47D0-AC93-7E87E13CDB9A}" dt="2026-01-16T23:07:21.303" v="3159"/>
        <pc:sldMkLst>
          <pc:docMk/>
          <pc:sldMk cId="115924012" sldId="598"/>
        </pc:sldMkLst>
        <pc:spChg chg="add mod">
          <ac:chgData name="Metallo, Michelle M" userId="7ee08d5c-7795-40c5-9a9d-bc9e39284bf3" providerId="ADAL" clId="{A5C79FD7-E110-47D0-AC93-7E87E13CDB9A}" dt="2026-01-16T22:43:19.289" v="3086" actId="1076"/>
          <ac:spMkLst>
            <pc:docMk/>
            <pc:sldMk cId="115924012" sldId="598"/>
            <ac:spMk id="3" creationId="{F58C2E5E-0E9D-0A3C-BD53-F5383CECB8E9}"/>
          </ac:spMkLst>
        </pc:spChg>
        <pc:picChg chg="add mod">
          <ac:chgData name="Metallo, Michelle M" userId="7ee08d5c-7795-40c5-9a9d-bc9e39284bf3" providerId="ADAL" clId="{A5C79FD7-E110-47D0-AC93-7E87E13CDB9A}" dt="2026-01-16T23:07:21.303" v="3159"/>
          <ac:picMkLst>
            <pc:docMk/>
            <pc:sldMk cId="115924012" sldId="598"/>
            <ac:picMk id="11" creationId="{41DA7770-B900-51BA-3EE6-0D4082F153F4}"/>
          </ac:picMkLst>
        </pc:picChg>
      </pc:sldChg>
      <pc:sldChg chg="addSp delSp modSp mod modTransition modAnim">
        <pc:chgData name="Metallo, Michelle M" userId="7ee08d5c-7795-40c5-9a9d-bc9e39284bf3" providerId="ADAL" clId="{A5C79FD7-E110-47D0-AC93-7E87E13CDB9A}" dt="2026-01-16T22:48:37.206" v="3103"/>
        <pc:sldMkLst>
          <pc:docMk/>
          <pc:sldMk cId="4022361819" sldId="599"/>
        </pc:sldMkLst>
        <pc:spChg chg="add mod">
          <ac:chgData name="Metallo, Michelle M" userId="7ee08d5c-7795-40c5-9a9d-bc9e39284bf3" providerId="ADAL" clId="{A5C79FD7-E110-47D0-AC93-7E87E13CDB9A}" dt="2026-01-16T22:44:17.201" v="3097" actId="14100"/>
          <ac:spMkLst>
            <pc:docMk/>
            <pc:sldMk cId="4022361819" sldId="599"/>
            <ac:spMk id="12" creationId="{5FDE2C71-9F24-0381-0F11-F9389C2C4AFC}"/>
          </ac:spMkLst>
        </pc:spChg>
        <pc:picChg chg="add del mod">
          <ac:chgData name="Metallo, Michelle M" userId="7ee08d5c-7795-40c5-9a9d-bc9e39284bf3" providerId="ADAL" clId="{A5C79FD7-E110-47D0-AC93-7E87E13CDB9A}" dt="2026-01-16T22:00:38.298" v="2613"/>
          <ac:picMkLst>
            <pc:docMk/>
            <pc:sldMk cId="4022361819" sldId="599"/>
            <ac:picMk id="6" creationId="{0C07271E-DAFF-96F9-0DF0-42408CC86292}"/>
          </ac:picMkLst>
        </pc:picChg>
        <pc:picChg chg="add del mod ord">
          <ac:chgData name="Metallo, Michelle M" userId="7ee08d5c-7795-40c5-9a9d-bc9e39284bf3" providerId="ADAL" clId="{A5C79FD7-E110-47D0-AC93-7E87E13CDB9A}" dt="2026-01-16T22:01:18.752" v="2614"/>
          <ac:picMkLst>
            <pc:docMk/>
            <pc:sldMk cId="4022361819" sldId="599"/>
            <ac:picMk id="9" creationId="{6903C462-2DCA-E7F7-0C59-5017AF7BF7D1}"/>
          </ac:picMkLst>
        </pc:picChg>
        <pc:picChg chg="add del mod">
          <ac:chgData name="Metallo, Michelle M" userId="7ee08d5c-7795-40c5-9a9d-bc9e39284bf3" providerId="ADAL" clId="{A5C79FD7-E110-47D0-AC93-7E87E13CDB9A}" dt="2026-01-16T22:45:39.998" v="3099"/>
          <ac:picMkLst>
            <pc:docMk/>
            <pc:sldMk cId="4022361819" sldId="599"/>
            <ac:picMk id="11" creationId="{27895D92-2FD5-960F-11F3-F222C5887482}"/>
          </ac:picMkLst>
        </pc:picChg>
        <pc:picChg chg="add del mod ord">
          <ac:chgData name="Metallo, Michelle M" userId="7ee08d5c-7795-40c5-9a9d-bc9e39284bf3" providerId="ADAL" clId="{A5C79FD7-E110-47D0-AC93-7E87E13CDB9A}" dt="2026-01-16T22:46:00.472" v="3100"/>
          <ac:picMkLst>
            <pc:docMk/>
            <pc:sldMk cId="4022361819" sldId="599"/>
            <ac:picMk id="15" creationId="{B015E35C-1E81-E47E-0C6D-0D0B7428F8FB}"/>
          </ac:picMkLst>
        </pc:picChg>
        <pc:picChg chg="add del mod">
          <ac:chgData name="Metallo, Michelle M" userId="7ee08d5c-7795-40c5-9a9d-bc9e39284bf3" providerId="ADAL" clId="{A5C79FD7-E110-47D0-AC93-7E87E13CDB9A}" dt="2026-01-16T22:48:19.765" v="3102"/>
          <ac:picMkLst>
            <pc:docMk/>
            <pc:sldMk cId="4022361819" sldId="599"/>
            <ac:picMk id="16" creationId="{AC9018E7-E79C-2DD3-BDE3-85840BB1DB63}"/>
          </ac:picMkLst>
        </pc:picChg>
        <pc:picChg chg="add del mod ord">
          <ac:chgData name="Metallo, Michelle M" userId="7ee08d5c-7795-40c5-9a9d-bc9e39284bf3" providerId="ADAL" clId="{A5C79FD7-E110-47D0-AC93-7E87E13CDB9A}" dt="2026-01-16T22:48:37.206" v="3103"/>
          <ac:picMkLst>
            <pc:docMk/>
            <pc:sldMk cId="4022361819" sldId="599"/>
            <ac:picMk id="23" creationId="{37E90DAA-673D-CA1B-B576-B10806573F01}"/>
          </ac:picMkLst>
        </pc:picChg>
        <pc:picChg chg="add mod">
          <ac:chgData name="Metallo, Michelle M" userId="7ee08d5c-7795-40c5-9a9d-bc9e39284bf3" providerId="ADAL" clId="{A5C79FD7-E110-47D0-AC93-7E87E13CDB9A}" dt="2026-01-16T22:48:37.206" v="3103"/>
          <ac:picMkLst>
            <pc:docMk/>
            <pc:sldMk cId="4022361819" sldId="599"/>
            <ac:picMk id="24" creationId="{3F8469CD-1248-71F5-95E0-1BE920144DE3}"/>
          </ac:picMkLst>
        </pc:picChg>
      </pc:sldChg>
      <pc:sldChg chg="addSp delSp modSp mod modTransition delAnim">
        <pc:chgData name="Metallo, Michelle M" userId="7ee08d5c-7795-40c5-9a9d-bc9e39284bf3" providerId="ADAL" clId="{A5C79FD7-E110-47D0-AC93-7E87E13CDB9A}" dt="2026-01-16T23:32:56.796" v="3290"/>
        <pc:sldMkLst>
          <pc:docMk/>
          <pc:sldMk cId="2354372895" sldId="600"/>
        </pc:sldMkLst>
        <pc:spChg chg="add mod">
          <ac:chgData name="Metallo, Michelle M" userId="7ee08d5c-7795-40c5-9a9d-bc9e39284bf3" providerId="ADAL" clId="{A5C79FD7-E110-47D0-AC93-7E87E13CDB9A}" dt="2026-01-16T23:25:35.028" v="3236" actId="1076"/>
          <ac:spMkLst>
            <pc:docMk/>
            <pc:sldMk cId="2354372895" sldId="600"/>
            <ac:spMk id="4" creationId="{CACAA197-A140-02AD-42E0-76C530C4AD98}"/>
          </ac:spMkLst>
        </pc:spChg>
        <pc:spChg chg="add del mod">
          <ac:chgData name="Metallo, Michelle M" userId="7ee08d5c-7795-40c5-9a9d-bc9e39284bf3" providerId="ADAL" clId="{A5C79FD7-E110-47D0-AC93-7E87E13CDB9A}" dt="2026-01-16T23:21:09.052" v="3181" actId="21"/>
          <ac:spMkLst>
            <pc:docMk/>
            <pc:sldMk cId="2354372895" sldId="600"/>
            <ac:spMk id="6" creationId="{96857ADF-C196-CBBF-E76E-BDD0486C1360}"/>
          </ac:spMkLst>
        </pc:spChg>
        <pc:spChg chg="add mod ord">
          <ac:chgData name="Metallo, Michelle M" userId="7ee08d5c-7795-40c5-9a9d-bc9e39284bf3" providerId="ADAL" clId="{A5C79FD7-E110-47D0-AC93-7E87E13CDB9A}" dt="2026-01-16T23:25:04.840" v="3231" actId="167"/>
          <ac:spMkLst>
            <pc:docMk/>
            <pc:sldMk cId="2354372895" sldId="600"/>
            <ac:spMk id="7" creationId="{7E5ED079-246C-F71E-0764-E3E444DB5F4A}"/>
          </ac:spMkLst>
        </pc:spChg>
        <pc:picChg chg="add del mod">
          <ac:chgData name="Metallo, Michelle M" userId="7ee08d5c-7795-40c5-9a9d-bc9e39284bf3" providerId="ADAL" clId="{A5C79FD7-E110-47D0-AC93-7E87E13CDB9A}" dt="2026-01-16T23:25:19.937" v="3234" actId="21"/>
          <ac:picMkLst>
            <pc:docMk/>
            <pc:sldMk cId="2354372895" sldId="600"/>
            <ac:picMk id="11" creationId="{73C4AE56-CAF3-9EDD-A0AB-9FD0FC6D57A0}"/>
          </ac:picMkLst>
        </pc:picChg>
        <pc:picChg chg="add mod ord">
          <ac:chgData name="Metallo, Michelle M" userId="7ee08d5c-7795-40c5-9a9d-bc9e39284bf3" providerId="ADAL" clId="{A5C79FD7-E110-47D0-AC93-7E87E13CDB9A}" dt="2026-01-16T23:25:27.349" v="3235" actId="1076"/>
          <ac:picMkLst>
            <pc:docMk/>
            <pc:sldMk cId="2354372895" sldId="600"/>
            <ac:picMk id="13" creationId="{4676ECCC-2FC0-D3D8-3324-54565F0702EA}"/>
          </ac:picMkLst>
        </pc:picChg>
        <pc:picChg chg="add del mod">
          <ac:chgData name="Metallo, Michelle M" userId="7ee08d5c-7795-40c5-9a9d-bc9e39284bf3" providerId="ADAL" clId="{A5C79FD7-E110-47D0-AC93-7E87E13CDB9A}" dt="2026-01-16T23:32:56.796" v="3290"/>
          <ac:picMkLst>
            <pc:docMk/>
            <pc:sldMk cId="2354372895" sldId="600"/>
            <ac:picMk id="26" creationId="{FF53598B-6763-0CBF-3231-13479E310A48}"/>
          </ac:picMkLst>
        </pc:picChg>
        <pc:picChg chg="add mod">
          <ac:chgData name="Metallo, Michelle M" userId="7ee08d5c-7795-40c5-9a9d-bc9e39284bf3" providerId="ADAL" clId="{A5C79FD7-E110-47D0-AC93-7E87E13CDB9A}" dt="2026-01-16T23:32:56.796" v="3290"/>
          <ac:picMkLst>
            <pc:docMk/>
            <pc:sldMk cId="2354372895" sldId="600"/>
            <ac:picMk id="27" creationId="{82DE7EF3-273F-853E-4A01-105D22C48EF3}"/>
          </ac:picMkLst>
        </pc:picChg>
        <pc:picChg chg="del">
          <ac:chgData name="Metallo, Michelle M" userId="7ee08d5c-7795-40c5-9a9d-bc9e39284bf3" providerId="ADAL" clId="{A5C79FD7-E110-47D0-AC93-7E87E13CDB9A}" dt="2026-01-16T23:24:12.967" v="3218" actId="21"/>
          <ac:picMkLst>
            <pc:docMk/>
            <pc:sldMk cId="2354372895" sldId="600"/>
            <ac:picMk id="3074" creationId="{6957CB88-D807-6F2B-31C3-B0F8A68E33FF}"/>
          </ac:picMkLst>
        </pc:picChg>
      </pc:sldChg>
      <pc:sldChg chg="addSp delSp modSp mod modTransition modAnim">
        <pc:chgData name="Metallo, Michelle M" userId="7ee08d5c-7795-40c5-9a9d-bc9e39284bf3" providerId="ADAL" clId="{A5C79FD7-E110-47D0-AC93-7E87E13CDB9A}" dt="2026-01-16T23:32:38.196" v="3287"/>
        <pc:sldMkLst>
          <pc:docMk/>
          <pc:sldMk cId="1675634303" sldId="601"/>
        </pc:sldMkLst>
        <pc:spChg chg="add mod">
          <ac:chgData name="Metallo, Michelle M" userId="7ee08d5c-7795-40c5-9a9d-bc9e39284bf3" providerId="ADAL" clId="{A5C79FD7-E110-47D0-AC93-7E87E13CDB9A}" dt="2026-01-16T22:41:10.659" v="3068" actId="1076"/>
          <ac:spMkLst>
            <pc:docMk/>
            <pc:sldMk cId="1675634303" sldId="601"/>
            <ac:spMk id="5" creationId="{0C189FCF-0B01-94F4-2DD6-A41872327E24}"/>
          </ac:spMkLst>
        </pc:spChg>
        <pc:picChg chg="add del mod">
          <ac:chgData name="Metallo, Michelle M" userId="7ee08d5c-7795-40c5-9a9d-bc9e39284bf3" providerId="ADAL" clId="{A5C79FD7-E110-47D0-AC93-7E87E13CDB9A}" dt="2026-01-16T23:20:16.074" v="3175"/>
          <ac:picMkLst>
            <pc:docMk/>
            <pc:sldMk cId="1675634303" sldId="601"/>
            <ac:picMk id="9" creationId="{F9A6B039-AE88-C5FE-C37C-C767F9850280}"/>
          </ac:picMkLst>
        </pc:picChg>
        <pc:picChg chg="add del mod ord">
          <ac:chgData name="Metallo, Michelle M" userId="7ee08d5c-7795-40c5-9a9d-bc9e39284bf3" providerId="ADAL" clId="{A5C79FD7-E110-47D0-AC93-7E87E13CDB9A}" dt="2026-01-16T23:20:29.241" v="3176"/>
          <ac:picMkLst>
            <pc:docMk/>
            <pc:sldMk cId="1675634303" sldId="601"/>
            <ac:picMk id="12" creationId="{A5C9B4FC-025E-BC29-64EB-3091E0834BF4}"/>
          </ac:picMkLst>
        </pc:picChg>
        <pc:picChg chg="add del mod">
          <ac:chgData name="Metallo, Michelle M" userId="7ee08d5c-7795-40c5-9a9d-bc9e39284bf3" providerId="ADAL" clId="{A5C79FD7-E110-47D0-AC93-7E87E13CDB9A}" dt="2026-01-16T23:20:33.514" v="3178"/>
          <ac:picMkLst>
            <pc:docMk/>
            <pc:sldMk cId="1675634303" sldId="601"/>
            <ac:picMk id="13" creationId="{5D591118-65A9-E9FB-C8F8-3207E9C338DF}"/>
          </ac:picMkLst>
        </pc:picChg>
        <pc:picChg chg="add del mod ord">
          <ac:chgData name="Metallo, Michelle M" userId="7ee08d5c-7795-40c5-9a9d-bc9e39284bf3" providerId="ADAL" clId="{A5C79FD7-E110-47D0-AC93-7E87E13CDB9A}" dt="2026-01-16T23:20:51.905" v="3179"/>
          <ac:picMkLst>
            <pc:docMk/>
            <pc:sldMk cId="1675634303" sldId="601"/>
            <ac:picMk id="16" creationId="{29659C3F-81DE-6519-6BAC-11F36BF225A7}"/>
          </ac:picMkLst>
        </pc:picChg>
        <pc:picChg chg="add del mod">
          <ac:chgData name="Metallo, Michelle M" userId="7ee08d5c-7795-40c5-9a9d-bc9e39284bf3" providerId="ADAL" clId="{A5C79FD7-E110-47D0-AC93-7E87E13CDB9A}" dt="2026-01-16T23:32:26.554" v="3286"/>
          <ac:picMkLst>
            <pc:docMk/>
            <pc:sldMk cId="1675634303" sldId="601"/>
            <ac:picMk id="17" creationId="{7DAF716B-BE9C-2BD6-ADB1-E111C7204DED}"/>
          </ac:picMkLst>
        </pc:picChg>
        <pc:picChg chg="add del mod ord">
          <ac:chgData name="Metallo, Michelle M" userId="7ee08d5c-7795-40c5-9a9d-bc9e39284bf3" providerId="ADAL" clId="{A5C79FD7-E110-47D0-AC93-7E87E13CDB9A}" dt="2026-01-16T23:32:38.196" v="3287"/>
          <ac:picMkLst>
            <pc:docMk/>
            <pc:sldMk cId="1675634303" sldId="601"/>
            <ac:picMk id="27" creationId="{E576F7DE-4F2C-D9E0-5C52-FE0F8DB7AA70}"/>
          </ac:picMkLst>
        </pc:picChg>
        <pc:picChg chg="add mod">
          <ac:chgData name="Metallo, Michelle M" userId="7ee08d5c-7795-40c5-9a9d-bc9e39284bf3" providerId="ADAL" clId="{A5C79FD7-E110-47D0-AC93-7E87E13CDB9A}" dt="2026-01-16T23:32:38.196" v="3287"/>
          <ac:picMkLst>
            <pc:docMk/>
            <pc:sldMk cId="1675634303" sldId="601"/>
            <ac:picMk id="28" creationId="{6790C55E-F520-D1C6-AD03-0F099DA9AB32}"/>
          </ac:picMkLst>
        </pc:picChg>
      </pc:sldChg>
      <pc:sldChg chg="addSp delSp modSp mod modTransition addAnim delAnim modAnim">
        <pc:chgData name="Metallo, Michelle M" userId="7ee08d5c-7795-40c5-9a9d-bc9e39284bf3" providerId="ADAL" clId="{A5C79FD7-E110-47D0-AC93-7E87E13CDB9A}" dt="2026-01-16T22:51:26.118" v="3114"/>
        <pc:sldMkLst>
          <pc:docMk/>
          <pc:sldMk cId="2892003295" sldId="602"/>
        </pc:sldMkLst>
        <pc:spChg chg="mod">
          <ac:chgData name="Metallo, Michelle M" userId="7ee08d5c-7795-40c5-9a9d-bc9e39284bf3" providerId="ADAL" clId="{A5C79FD7-E110-47D0-AC93-7E87E13CDB9A}" dt="2026-01-16T22:10:09.215" v="2707" actId="20577"/>
          <ac:spMkLst>
            <pc:docMk/>
            <pc:sldMk cId="2892003295" sldId="602"/>
            <ac:spMk id="17" creationId="{7773139E-A35E-B50D-FA5A-508475246D45}"/>
          </ac:spMkLst>
        </pc:spChg>
        <pc:spChg chg="add mod">
          <ac:chgData name="Metallo, Michelle M" userId="7ee08d5c-7795-40c5-9a9d-bc9e39284bf3" providerId="ADAL" clId="{A5C79FD7-E110-47D0-AC93-7E87E13CDB9A}" dt="2026-01-16T22:44:01.466" v="3094" actId="14100"/>
          <ac:spMkLst>
            <pc:docMk/>
            <pc:sldMk cId="2892003295" sldId="602"/>
            <ac:spMk id="28" creationId="{951DCA4D-0B30-2C4C-38E1-E17E5CF66E7C}"/>
          </ac:spMkLst>
        </pc:spChg>
        <pc:picChg chg="add del mod">
          <ac:chgData name="Metallo, Michelle M" userId="7ee08d5c-7795-40c5-9a9d-bc9e39284bf3" providerId="ADAL" clId="{A5C79FD7-E110-47D0-AC93-7E87E13CDB9A}" dt="2026-01-16T22:00:38.298" v="2613"/>
          <ac:picMkLst>
            <pc:docMk/>
            <pc:sldMk cId="2892003295" sldId="602"/>
            <ac:picMk id="6" creationId="{8DBA5D85-3264-0E7D-C905-C0BEEF3FA162}"/>
          </ac:picMkLst>
        </pc:picChg>
        <pc:picChg chg="mod">
          <ac:chgData name="Metallo, Michelle M" userId="7ee08d5c-7795-40c5-9a9d-bc9e39284bf3" providerId="ADAL" clId="{A5C79FD7-E110-47D0-AC93-7E87E13CDB9A}" dt="2026-01-16T22:14:18.470" v="2731" actId="14100"/>
          <ac:picMkLst>
            <pc:docMk/>
            <pc:sldMk cId="2892003295" sldId="602"/>
            <ac:picMk id="9" creationId="{F87514BB-CDE2-1F38-2ABF-D0C03DB80543}"/>
          </ac:picMkLst>
        </pc:picChg>
        <pc:picChg chg="add del mod ord">
          <ac:chgData name="Metallo, Michelle M" userId="7ee08d5c-7795-40c5-9a9d-bc9e39284bf3" providerId="ADAL" clId="{A5C79FD7-E110-47D0-AC93-7E87E13CDB9A}" dt="2026-01-16T22:01:18.752" v="2614"/>
          <ac:picMkLst>
            <pc:docMk/>
            <pc:sldMk cId="2892003295" sldId="602"/>
            <ac:picMk id="10" creationId="{D6678D38-1FB4-1A1E-9FD3-BC421FA29016}"/>
          </ac:picMkLst>
        </pc:picChg>
        <pc:picChg chg="add del mod">
          <ac:chgData name="Metallo, Michelle M" userId="7ee08d5c-7795-40c5-9a9d-bc9e39284bf3" providerId="ADAL" clId="{A5C79FD7-E110-47D0-AC93-7E87E13CDB9A}" dt="2026-01-16T22:01:24.791" v="2616"/>
          <ac:picMkLst>
            <pc:docMk/>
            <pc:sldMk cId="2892003295" sldId="602"/>
            <ac:picMk id="11" creationId="{AA702F0E-25B2-3DDE-8691-1F913B00ECCF}"/>
          </ac:picMkLst>
        </pc:picChg>
        <pc:picChg chg="add del mod">
          <ac:chgData name="Metallo, Michelle M" userId="7ee08d5c-7795-40c5-9a9d-bc9e39284bf3" providerId="ADAL" clId="{A5C79FD7-E110-47D0-AC93-7E87E13CDB9A}" dt="2026-01-16T22:08:22.442" v="2693" actId="21"/>
          <ac:picMkLst>
            <pc:docMk/>
            <pc:sldMk cId="2892003295" sldId="602"/>
            <ac:picMk id="12" creationId="{69A63C1E-09D3-CC52-6C65-2083310E4EF6}"/>
          </ac:picMkLst>
        </pc:picChg>
        <pc:picChg chg="add del mod ord">
          <ac:chgData name="Metallo, Michelle M" userId="7ee08d5c-7795-40c5-9a9d-bc9e39284bf3" providerId="ADAL" clId="{A5C79FD7-E110-47D0-AC93-7E87E13CDB9A}" dt="2026-01-16T22:01:34.568" v="2617"/>
          <ac:picMkLst>
            <pc:docMk/>
            <pc:sldMk cId="2892003295" sldId="602"/>
            <ac:picMk id="18" creationId="{FF64D4B8-A234-7D0A-FAF3-B489ADE7AF03}"/>
          </ac:picMkLst>
        </pc:picChg>
        <pc:picChg chg="add del mod">
          <ac:chgData name="Metallo, Michelle M" userId="7ee08d5c-7795-40c5-9a9d-bc9e39284bf3" providerId="ADAL" clId="{A5C79FD7-E110-47D0-AC93-7E87E13CDB9A}" dt="2026-01-16T22:01:41.011" v="2619"/>
          <ac:picMkLst>
            <pc:docMk/>
            <pc:sldMk cId="2892003295" sldId="602"/>
            <ac:picMk id="19" creationId="{0F2D99F8-7C9A-21B4-BDD4-4EF840F49406}"/>
          </ac:picMkLst>
        </pc:picChg>
        <pc:picChg chg="add del mod ord">
          <ac:chgData name="Metallo, Michelle M" userId="7ee08d5c-7795-40c5-9a9d-bc9e39284bf3" providerId="ADAL" clId="{A5C79FD7-E110-47D0-AC93-7E87E13CDB9A}" dt="2026-01-16T22:02:00.387" v="2620"/>
          <ac:picMkLst>
            <pc:docMk/>
            <pc:sldMk cId="2892003295" sldId="602"/>
            <ac:picMk id="22" creationId="{95863A1C-4985-E857-F1B2-C95869626BD8}"/>
          </ac:picMkLst>
        </pc:picChg>
        <pc:picChg chg="add del mod">
          <ac:chgData name="Metallo, Michelle M" userId="7ee08d5c-7795-40c5-9a9d-bc9e39284bf3" providerId="ADAL" clId="{A5C79FD7-E110-47D0-AC93-7E87E13CDB9A}" dt="2026-01-16T22:07:26.925" v="2683" actId="21"/>
          <ac:picMkLst>
            <pc:docMk/>
            <pc:sldMk cId="2892003295" sldId="602"/>
            <ac:picMk id="23" creationId="{6B6D4565-5C14-8ED4-D3CB-F22A1080A60A}"/>
          </ac:picMkLst>
        </pc:picChg>
        <pc:picChg chg="add mod">
          <ac:chgData name="Metallo, Michelle M" userId="7ee08d5c-7795-40c5-9a9d-bc9e39284bf3" providerId="ADAL" clId="{A5C79FD7-E110-47D0-AC93-7E87E13CDB9A}" dt="2026-01-16T22:13:27.814" v="2724" actId="1076"/>
          <ac:picMkLst>
            <pc:docMk/>
            <pc:sldMk cId="2892003295" sldId="602"/>
            <ac:picMk id="26" creationId="{9897D579-02FF-88E5-CB09-FE0DCB25E0E7}"/>
          </ac:picMkLst>
        </pc:picChg>
        <pc:picChg chg="add mod">
          <ac:chgData name="Metallo, Michelle M" userId="7ee08d5c-7795-40c5-9a9d-bc9e39284bf3" providerId="ADAL" clId="{A5C79FD7-E110-47D0-AC93-7E87E13CDB9A}" dt="2026-01-16T22:15:57.247" v="2742" actId="1076"/>
          <ac:picMkLst>
            <pc:docMk/>
            <pc:sldMk cId="2892003295" sldId="602"/>
            <ac:picMk id="27" creationId="{7076C20B-201C-D733-D264-3AC68ADE7DD1}"/>
          </ac:picMkLst>
        </pc:picChg>
        <pc:picChg chg="add del mod">
          <ac:chgData name="Metallo, Michelle M" userId="7ee08d5c-7795-40c5-9a9d-bc9e39284bf3" providerId="ADAL" clId="{A5C79FD7-E110-47D0-AC93-7E87E13CDB9A}" dt="2026-01-16T22:48:54.585" v="3106"/>
          <ac:picMkLst>
            <pc:docMk/>
            <pc:sldMk cId="2892003295" sldId="602"/>
            <ac:picMk id="1025" creationId="{A1B5D8AA-C44B-340C-E423-ADF4A6C732B2}"/>
          </ac:picMkLst>
        </pc:picChg>
        <pc:picChg chg="add del mod">
          <ac:chgData name="Metallo, Michelle M" userId="7ee08d5c-7795-40c5-9a9d-bc9e39284bf3" providerId="ADAL" clId="{A5C79FD7-E110-47D0-AC93-7E87E13CDB9A}" dt="2026-01-16T22:49:47.531" v="3109"/>
          <ac:picMkLst>
            <pc:docMk/>
            <pc:sldMk cId="2892003295" sldId="602"/>
            <ac:picMk id="1027" creationId="{949E3CF0-5D30-2EA1-7756-B5E5F3B0BD38}"/>
          </ac:picMkLst>
        </pc:picChg>
        <pc:picChg chg="add del mod ord">
          <ac:chgData name="Metallo, Michelle M" userId="7ee08d5c-7795-40c5-9a9d-bc9e39284bf3" providerId="ADAL" clId="{A5C79FD7-E110-47D0-AC93-7E87E13CDB9A}" dt="2026-01-16T22:50:00.705" v="3110"/>
          <ac:picMkLst>
            <pc:docMk/>
            <pc:sldMk cId="2892003295" sldId="602"/>
            <ac:picMk id="1031" creationId="{30D496EA-85A2-7174-7569-2460FFFDD84F}"/>
          </ac:picMkLst>
        </pc:picChg>
        <pc:picChg chg="add del mod">
          <ac:chgData name="Metallo, Michelle M" userId="7ee08d5c-7795-40c5-9a9d-bc9e39284bf3" providerId="ADAL" clId="{A5C79FD7-E110-47D0-AC93-7E87E13CDB9A}" dt="2026-01-16T22:51:07.636" v="3113"/>
          <ac:picMkLst>
            <pc:docMk/>
            <pc:sldMk cId="2892003295" sldId="602"/>
            <ac:picMk id="1032" creationId="{C564A486-5A9E-6105-3F27-99CB2E1F46A2}"/>
          </ac:picMkLst>
        </pc:picChg>
        <pc:picChg chg="add del mod ord">
          <ac:chgData name="Metallo, Michelle M" userId="7ee08d5c-7795-40c5-9a9d-bc9e39284bf3" providerId="ADAL" clId="{A5C79FD7-E110-47D0-AC93-7E87E13CDB9A}" dt="2026-01-16T22:51:26.118" v="3114"/>
          <ac:picMkLst>
            <pc:docMk/>
            <pc:sldMk cId="2892003295" sldId="602"/>
            <ac:picMk id="1036" creationId="{90C72648-01AB-61E0-688D-447331AFE8EE}"/>
          </ac:picMkLst>
        </pc:picChg>
        <pc:picChg chg="add mod">
          <ac:chgData name="Metallo, Michelle M" userId="7ee08d5c-7795-40c5-9a9d-bc9e39284bf3" providerId="ADAL" clId="{A5C79FD7-E110-47D0-AC93-7E87E13CDB9A}" dt="2026-01-16T22:51:26.118" v="3114"/>
          <ac:picMkLst>
            <pc:docMk/>
            <pc:sldMk cId="2892003295" sldId="602"/>
            <ac:picMk id="1037" creationId="{738B167E-20B1-5674-0460-75EB8738D18C}"/>
          </ac:picMkLst>
        </pc:picChg>
      </pc:sldChg>
      <pc:sldChg chg="addSp modSp mod modTransition">
        <pc:chgData name="Metallo, Michelle M" userId="7ee08d5c-7795-40c5-9a9d-bc9e39284bf3" providerId="ADAL" clId="{A5C79FD7-E110-47D0-AC93-7E87E13CDB9A}" dt="2026-01-16T22:51:41.392" v="3115"/>
        <pc:sldMkLst>
          <pc:docMk/>
          <pc:sldMk cId="2763370562" sldId="603"/>
        </pc:sldMkLst>
        <pc:spChg chg="add mod">
          <ac:chgData name="Metallo, Michelle M" userId="7ee08d5c-7795-40c5-9a9d-bc9e39284bf3" providerId="ADAL" clId="{A5C79FD7-E110-47D0-AC93-7E87E13CDB9A}" dt="2026-01-16T22:43:52.168" v="3092" actId="14100"/>
          <ac:spMkLst>
            <pc:docMk/>
            <pc:sldMk cId="2763370562" sldId="603"/>
            <ac:spMk id="5" creationId="{BCBAF38A-CF25-EC0F-FA04-CDA0171D8B24}"/>
          </ac:spMkLst>
        </pc:spChg>
        <pc:picChg chg="add mod">
          <ac:chgData name="Metallo, Michelle M" userId="7ee08d5c-7795-40c5-9a9d-bc9e39284bf3" providerId="ADAL" clId="{A5C79FD7-E110-47D0-AC93-7E87E13CDB9A}" dt="2026-01-16T22:51:41.392" v="3115"/>
          <ac:picMkLst>
            <pc:docMk/>
            <pc:sldMk cId="2763370562" sldId="603"/>
            <ac:picMk id="9" creationId="{CA30BAD9-DCF5-396C-FF70-4CA5C30BFC98}"/>
          </ac:picMkLst>
        </pc:picChg>
      </pc:sldChg>
      <pc:sldChg chg="addSp delSp modSp mod modTransition modAnim">
        <pc:chgData name="Metallo, Michelle M" userId="7ee08d5c-7795-40c5-9a9d-bc9e39284bf3" providerId="ADAL" clId="{A5C79FD7-E110-47D0-AC93-7E87E13CDB9A}" dt="2026-01-16T23:09:26.131" v="3166"/>
        <pc:sldMkLst>
          <pc:docMk/>
          <pc:sldMk cId="468299140" sldId="604"/>
        </pc:sldMkLst>
        <pc:spChg chg="add mod">
          <ac:chgData name="Metallo, Michelle M" userId="7ee08d5c-7795-40c5-9a9d-bc9e39284bf3" providerId="ADAL" clId="{A5C79FD7-E110-47D0-AC93-7E87E13CDB9A}" dt="2026-01-16T22:42:46.290" v="3081" actId="14100"/>
          <ac:spMkLst>
            <pc:docMk/>
            <pc:sldMk cId="468299140" sldId="604"/>
            <ac:spMk id="3" creationId="{0223D22B-3FEC-D6F8-E9E1-B1D38E5D1B4D}"/>
          </ac:spMkLst>
        </pc:spChg>
        <pc:picChg chg="add del mod">
          <ac:chgData name="Metallo, Michelle M" userId="7ee08d5c-7795-40c5-9a9d-bc9e39284bf3" providerId="ADAL" clId="{A5C79FD7-E110-47D0-AC93-7E87E13CDB9A}" dt="2026-01-16T23:07:49.172" v="3162"/>
          <ac:picMkLst>
            <pc:docMk/>
            <pc:sldMk cId="468299140" sldId="604"/>
            <ac:picMk id="14" creationId="{893DE000-3907-DF4B-3E2D-1C6B808BB305}"/>
          </ac:picMkLst>
        </pc:picChg>
        <pc:picChg chg="add del mod ord">
          <ac:chgData name="Metallo, Michelle M" userId="7ee08d5c-7795-40c5-9a9d-bc9e39284bf3" providerId="ADAL" clId="{A5C79FD7-E110-47D0-AC93-7E87E13CDB9A}" dt="2026-01-16T23:08:28.757" v="3163"/>
          <ac:picMkLst>
            <pc:docMk/>
            <pc:sldMk cId="468299140" sldId="604"/>
            <ac:picMk id="17" creationId="{D99C67BF-FB4E-B993-69B1-7717101910A8}"/>
          </ac:picMkLst>
        </pc:picChg>
        <pc:picChg chg="add del mod">
          <ac:chgData name="Metallo, Michelle M" userId="7ee08d5c-7795-40c5-9a9d-bc9e39284bf3" providerId="ADAL" clId="{A5C79FD7-E110-47D0-AC93-7E87E13CDB9A}" dt="2026-01-16T23:08:30.755" v="3165"/>
          <ac:picMkLst>
            <pc:docMk/>
            <pc:sldMk cId="468299140" sldId="604"/>
            <ac:picMk id="18" creationId="{FE6D22BD-2690-3EF9-2C50-E8B7AD86E335}"/>
          </ac:picMkLst>
        </pc:picChg>
        <pc:picChg chg="add del mod ord">
          <ac:chgData name="Metallo, Michelle M" userId="7ee08d5c-7795-40c5-9a9d-bc9e39284bf3" providerId="ADAL" clId="{A5C79FD7-E110-47D0-AC93-7E87E13CDB9A}" dt="2026-01-16T23:09:26.131" v="3166"/>
          <ac:picMkLst>
            <pc:docMk/>
            <pc:sldMk cId="468299140" sldId="604"/>
            <ac:picMk id="21" creationId="{E9284DC9-2247-1173-943B-DEB057B379C2}"/>
          </ac:picMkLst>
        </pc:picChg>
        <pc:picChg chg="add mod">
          <ac:chgData name="Metallo, Michelle M" userId="7ee08d5c-7795-40c5-9a9d-bc9e39284bf3" providerId="ADAL" clId="{A5C79FD7-E110-47D0-AC93-7E87E13CDB9A}" dt="2026-01-16T23:09:26.131" v="3166"/>
          <ac:picMkLst>
            <pc:docMk/>
            <pc:sldMk cId="468299140" sldId="604"/>
            <ac:picMk id="22" creationId="{DD5F328B-8AF7-35BE-5AA9-0BE7D578E516}"/>
          </ac:picMkLst>
        </pc:picChg>
      </pc:sldChg>
      <pc:sldChg chg="addSp delSp modSp mod modTransition modAnim">
        <pc:chgData name="Metallo, Michelle M" userId="7ee08d5c-7795-40c5-9a9d-bc9e39284bf3" providerId="ADAL" clId="{A5C79FD7-E110-47D0-AC93-7E87E13CDB9A}" dt="2026-01-16T23:33:13.257" v="3293"/>
        <pc:sldMkLst>
          <pc:docMk/>
          <pc:sldMk cId="2215463549" sldId="605"/>
        </pc:sldMkLst>
        <pc:spChg chg="mod ord">
          <ac:chgData name="Metallo, Michelle M" userId="7ee08d5c-7795-40c5-9a9d-bc9e39284bf3" providerId="ADAL" clId="{A5C79FD7-E110-47D0-AC93-7E87E13CDB9A}" dt="2026-01-16T23:30:28.444" v="3284" actId="1076"/>
          <ac:spMkLst>
            <pc:docMk/>
            <pc:sldMk cId="2215463549" sldId="605"/>
            <ac:spMk id="2" creationId="{EC3DAA7B-72B7-44ED-5489-6CCA11860EA3}"/>
          </ac:spMkLst>
        </pc:spChg>
        <pc:spChg chg="add del">
          <ac:chgData name="Metallo, Michelle M" userId="7ee08d5c-7795-40c5-9a9d-bc9e39284bf3" providerId="ADAL" clId="{A5C79FD7-E110-47D0-AC93-7E87E13CDB9A}" dt="2026-01-16T22:26:46.856" v="2905" actId="22"/>
          <ac:spMkLst>
            <pc:docMk/>
            <pc:sldMk cId="2215463549" sldId="605"/>
            <ac:spMk id="6" creationId="{952E97E9-86E5-242E-7473-623ED5CD4275}"/>
          </ac:spMkLst>
        </pc:spChg>
        <pc:spChg chg="add mod">
          <ac:chgData name="Metallo, Michelle M" userId="7ee08d5c-7795-40c5-9a9d-bc9e39284bf3" providerId="ADAL" clId="{A5C79FD7-E110-47D0-AC93-7E87E13CDB9A}" dt="2026-01-16T23:26:53.917" v="3248" actId="1076"/>
          <ac:spMkLst>
            <pc:docMk/>
            <pc:sldMk cId="2215463549" sldId="605"/>
            <ac:spMk id="8" creationId="{D1EA6F2F-FE9E-0999-25BF-92C72EE9E5AA}"/>
          </ac:spMkLst>
        </pc:spChg>
        <pc:spChg chg="add mod ord">
          <ac:chgData name="Metallo, Michelle M" userId="7ee08d5c-7795-40c5-9a9d-bc9e39284bf3" providerId="ADAL" clId="{A5C79FD7-E110-47D0-AC93-7E87E13CDB9A}" dt="2026-01-16T23:26:26.069" v="3244" actId="167"/>
          <ac:spMkLst>
            <pc:docMk/>
            <pc:sldMk cId="2215463549" sldId="605"/>
            <ac:spMk id="9" creationId="{3748CEC9-A7BB-5D9F-F0AE-099105A966E7}"/>
          </ac:spMkLst>
        </pc:spChg>
        <pc:spChg chg="add mod ord">
          <ac:chgData name="Metallo, Michelle M" userId="7ee08d5c-7795-40c5-9a9d-bc9e39284bf3" providerId="ADAL" clId="{A5C79FD7-E110-47D0-AC93-7E87E13CDB9A}" dt="2026-01-16T23:30:10.435" v="3281" actId="14100"/>
          <ac:spMkLst>
            <pc:docMk/>
            <pc:sldMk cId="2215463549" sldId="605"/>
            <ac:spMk id="15" creationId="{43E102BE-A8C4-4A92-38F3-7D4C518FBE0E}"/>
          </ac:spMkLst>
        </pc:spChg>
        <pc:picChg chg="del mod ord modCrop">
          <ac:chgData name="Metallo, Michelle M" userId="7ee08d5c-7795-40c5-9a9d-bc9e39284bf3" providerId="ADAL" clId="{A5C79FD7-E110-47D0-AC93-7E87E13CDB9A}" dt="2026-01-16T23:23:53.279" v="3215" actId="478"/>
          <ac:picMkLst>
            <pc:docMk/>
            <pc:sldMk cId="2215463549" sldId="605"/>
            <ac:picMk id="4" creationId="{131F8B84-F115-CC4A-275A-7E26597FD268}"/>
          </ac:picMkLst>
        </pc:picChg>
        <pc:picChg chg="add del mod">
          <ac:chgData name="Metallo, Michelle M" userId="7ee08d5c-7795-40c5-9a9d-bc9e39284bf3" providerId="ADAL" clId="{A5C79FD7-E110-47D0-AC93-7E87E13CDB9A}" dt="2026-01-16T23:33:02.972" v="3292"/>
          <ac:picMkLst>
            <pc:docMk/>
            <pc:sldMk cId="2215463549" sldId="605"/>
            <ac:picMk id="11" creationId="{BB250FC2-53AC-173F-EBAF-63876E3F779C}"/>
          </ac:picMkLst>
        </pc:picChg>
        <pc:picChg chg="add mod">
          <ac:chgData name="Metallo, Michelle M" userId="7ee08d5c-7795-40c5-9a9d-bc9e39284bf3" providerId="ADAL" clId="{A5C79FD7-E110-47D0-AC93-7E87E13CDB9A}" dt="2026-01-16T23:29:58.502" v="3279" actId="1076"/>
          <ac:picMkLst>
            <pc:docMk/>
            <pc:sldMk cId="2215463549" sldId="605"/>
            <ac:picMk id="14" creationId="{A379FAEE-ACC8-2960-DECE-A24B9DAD94E4}"/>
          </ac:picMkLst>
        </pc:picChg>
        <pc:picChg chg="add del mod ord">
          <ac:chgData name="Metallo, Michelle M" userId="7ee08d5c-7795-40c5-9a9d-bc9e39284bf3" providerId="ADAL" clId="{A5C79FD7-E110-47D0-AC93-7E87E13CDB9A}" dt="2026-01-16T23:33:13.257" v="3293"/>
          <ac:picMkLst>
            <pc:docMk/>
            <pc:sldMk cId="2215463549" sldId="605"/>
            <ac:picMk id="19" creationId="{CFAD091B-D873-0CD5-432A-08D87279B3A9}"/>
          </ac:picMkLst>
        </pc:picChg>
        <pc:picChg chg="add mod">
          <ac:chgData name="Metallo, Michelle M" userId="7ee08d5c-7795-40c5-9a9d-bc9e39284bf3" providerId="ADAL" clId="{A5C79FD7-E110-47D0-AC93-7E87E13CDB9A}" dt="2026-01-16T23:33:13.257" v="3293"/>
          <ac:picMkLst>
            <pc:docMk/>
            <pc:sldMk cId="2215463549" sldId="605"/>
            <ac:picMk id="20" creationId="{5F4F68F7-222F-4BCE-0D83-F1D600EDE243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8T22:06:33.007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3752 452 24575,'0'0'0,"0"5"0,-12 16 0,-7-1 0,-14 4 0,-4 4 0,-1-5 0,-2 3 0,2-7 0,8 2 0,1-6 0,8 3 0,1-3 0,-1-4 0,-4 3 0,-1-4 0,-9 5 0,-3 4 0,1-3 0,-1-1 0,1-5 0,9 2 0,1-2 0,1-2 0,-1-3 0,-8-1 0,-13 4 0,-3-1 0,2-1 0,2-1 0,5 5 0,3-1 0,3 0 0,3 3 0,0-1 0,2-2 0,0-3 0,0-2 0,6 5 0,0-2 0,0 0 0,5 4 0,-3-1 0,0-1 0,-8-3 0,-3 5 0,-2-2 0,6 5 0,-5-2 0,0-2 0,0-3 0,0-2 0,1-2 0,-6-2 0,-6-1 0,-5 0 0,-13-1 0,-3 1 0,3-1 0,0 1 0,9 0 0,5 0 0,7-1 0,5 1 0,3 0 0,-3 1 0,-6-1 0,0 0 0,1 0 0,2 0 0,4 0 0,2 0 0,1 0 0,1 0 0,-5 0 0,-1 0 0,-11-7 0,-7 1 0,2-1 0,3 2 0,6 1 0,4 2 0,5 0 0,3-4 0,1-1 0,2 1 0,0 1 0,0-6 0,-1 2 0,1 2 0,-1 1 0,0 2 0,-6-5 0,-20 2 0,0 0 0,0 2 0,7-5 0,4 2 0,13-6 0,31 12 0,0 0 0,0 0 0,0 0 0,0-1 0,1 1 0,-4-5 0,-15-10 0,7-4 0,5-2 0,4-3 0,-4-3 0,2-8 0,1 0 0,1-3 0,2 3 0,1 0 0,1 1 0,1 3 0,0 0 0,0 1 0,1 0 0,-1 1 0,7 4 0,-6 25 0,0 0 0,0 0 0,1 0 0,-1 0 0,0 0 0,1 0 0,2-3 0,6 1 0,-4 1 0,0 0 0,1 0 0,10-2 0,41-15 0,17-9 0,-2 3 0,-1-2 0,-7 6 0,-10 5 0,-7 0 0,-8 3 0,-4 5 0,-3 3 0,-3 2 0,1 3 0,-1 1 0,0-6 0,1 0 0,14 0 0,32-5 0,27 0 0,4-4 0,-2 2 0,-2 1 0,-23-3 0,-14 4 0,-17 2 0,-9 2 0,-7 3 0,-3 2 0,-2 1 0,5 1 0,28 1 0,19-1 0,1 7 0,8 0 0,-5 0 0,-9-2 0,-14 5 0,-10-1 0,-10 0 0,-4-3 0,-6-2 0,-9 5 0,1-1 0,-1-1 0,3-2 0,0-1 0,3-2 0,1-1 0,1 0 0,1 5 0,0 0 0,1 0 0,-1-1 0,1-1 0,0-2 0,-2-1 0,1 0 0,1-1 0,11 6 0,8 0 0,18 8 0,0-3 0,-4-1 0,-10-2 0,-6-3 0,-8-2 0,-6-1 0,-2-2 0,-3 0 0,-1-1 0,1 1 0,-6 6 0,-1 0 0,-5 6 0,0 0 0,3-2 0,2-2 0,2-3 0,-4 5 0,2-2 0,-5 6 0,1-3 0,2 6 0,3-3 0,3-3 0,-5 4 0,-5 4 0,-6 3 0,-4 4 0,-5 2 0,-8-3 0,-8 1 0,-7-7 0,-6 1 0,-5-4 0,-1-4 0,-1-4 0,-1-4 0,7-2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8T22:06:38.328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813.30219"/>
      <inkml:brushProperty name="anchorY" value="596.35022"/>
      <inkml:brushProperty name="scaleFactor" value="0.5"/>
    </inkml:brush>
  </inkml:definitions>
  <inkml:trace contextRef="#ctx0" brushRef="#br0">0 1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8T22:06:56.899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87.58787"/>
      <inkml:brushProperty name="anchorY" value="-129.36412"/>
      <inkml:brushProperty name="scaleFactor" value="0.5"/>
    </inkml:brush>
  </inkml:definitions>
  <inkml:trace contextRef="#ctx0" brushRef="#br0">1133 39 24575,'0'0'0,"0"3"0,6 1 0,0 3 0,7 0 0,-1 2 0,4-1 0,5-1 0,16-3 0,4-1 0,9-1 0,11-2 0,11 0 0,3 0 0,1 0 0,-2 0 0,3-1 0,-8 1 0,-9 0 0,-9 0 0,-2 0 0,-5 0 0,2 0 0,3 0 0,5 0 0,-4 0 0,-3 0 0,-4 0 0,-4 0 0,-3 0 0,-3 0 0,-1 0 0,-1 0 0,6 0 0,13 0 0,7 0 0,-1 0 0,-4 0 0,2 0 0,1 0 0,-4 0 0,-5 0 0,-5 0 0,-3 0 0,2 0 0,18 0 0,19-4 0,17 1 0,9-1 0,3 1 0,1 1 0,16-6 0,5 0 0,-2-3 0,-6 1 0,-7 2 0,-6-2 0,-12 3 0,-16 1 0,-16 2 0,-13 2 0,-9 1 0,-7 1 0,-4 0 0,0 1 0,-1-1 0,0 0 0,0 0 0,14 1 0,1-1 0,0 0 0,-1 0 0,-4 0 0,-2 0 0,-2 0 0,-8 3 0,-2 1 0,-7 3 0,-5 3 0,-5 4 0,2-2 0,-2 0 0,-1 2 0,3 1 0,0 2 0,-2 0 0,4 0 0,-1 1 0,-2 0 0,-3 0 0,-1 3 0,-3 1 0,-1 0 0,-1-2 0,0 0 0,0-1 0,-1 0 0,1-1 0,0 0 0,-1 0 0,1-1 0,0 1 0,0-1 0,0 1 0,0 0 0,0 0 0,0-1 0,0 1 0,0 4 0,-6-1 0,1-16 0,2 1 0,-9 8 0,-14 10 0,-5 0 0,-9-2 0,-2-1 0,1-6 0,1 1 0,2-6 0,3-3 0,1-2 0,1-3 0,2-1 0,0 3 0,-1-2 0,-5 1 0,-1 3 0,-1 0 0,3-1 0,0 2 0,2-1 0,1-1 0,0-1 0,1-1 0,1-2 0,-7-1 0,0 0 0,-12 0 0,-1 0 0,3 0 0,-3-1 0,3 1 0,-2 0 0,4 0 0,3 0 0,-3 0 0,3 0 0,2 4 0,-2-1 0,1 1 0,-11 3 0,-11-2 0,3 0 0,3-1 0,1-2 0,6 0 0,-1-1 0,5-1 0,4 0 0,4-1 0,3 1 0,-4 0 0,2-1 0,0 1 0,2 0 0,1 0 0,1 0 0,2 0 0,-7 0 0,1 0 0,-6 0 0,-6 0 0,-11 0 0,2 0 0,3 0 0,1 0 0,5 0 0,5 0 0,6 0 0,9-3 0,2-1 0,3-3 0,-1 1 0,-1 0 0,-2 2 0,0 0 0,-2 3 0,0 0 0,0 1 0,5-3 0,1-1 0,-1 1 0,-1-4 0,-1 2 0,-1 0 0,-2 1 0,0 1 0,0 1 0,5-2 0,1 0 0,-1 1 0,-1 0 0,-1 1 0,-1 1 0,-2 0 0,0 1 0,0 0 0,-1 0 0,0-3 0,0 0 0,-1-1 0,1 1 0,1 1 0,-1 1 0,-6-3 0,-7-4 0,0 1 0,-5 0 0,3 2 0,3 2 0,3 1 0,-9 1 0,8-3 0,2 1 0,4 0 0,2-4 0,2 2 0,1-4 0,1 2 0,-2-2 0,-11-3 0,-8-2 0,-6-5 0,-11-1 0,3-1 0,6 0 0,8 1 0,7 0 0,5 5 0,4-4 0,3 1 0,1 3 0,0 0 0,1 1 0,-1-1 0,1-1 0,5-1 0,0 4 0,0 2 0,5 0 0,5 0 0,15 10 0,0 0 0,-1 0 0,0 0 0,1 0 0,-1-1 0,1 1 0,0 0 0,0-3 0,0 3 0,1-1 0,-1 0 0,1 1 0,0-1 0,0 1 0,2-4 0,3 3 0,-2 0 0,-1 0 0,2-1 0,-1 2 0,0-1 0,5-1 0,7-3 0,25-5 0,39-10 0,20-1 0,1 4 0,-10 0 0,-14 6 0,-15 2 0,-19 1 0,-10 2 0,-5-1 0,-3-2 0,1 1 0,0-1 0,2-2 0,2 1 0,0-1 0,1 3 0,-6-3 0,0 4 0,0 1 0,2 3 0,2 1 0,0 2 0,2 0 0,0 1 0,1 1 0,-1-1 0,-5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8T22:07:10.775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1453.99585"/>
      <inkml:brushProperty name="anchorY" value="-241.89093"/>
      <inkml:brushProperty name="scaleFactor" value="0.5"/>
    </inkml:brush>
  </inkml:definitions>
  <inkml:trace contextRef="#ctx0" brushRef="#br0">13 44 24575,'0'0'0,"0"-5"0,0-9 0,-6 1 0,-1 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8T22:07:31.911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295.63535"/>
      <inkml:brushProperty name="anchorY" value="1127.31445"/>
      <inkml:brushProperty name="scaleFactor" value="0.5"/>
    </inkml:brush>
  </inkml:definitions>
  <inkml:trace contextRef="#ctx0" brushRef="#br0">1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5D1D15-1F6E-44BD-A717-2BA23462D268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AC840-6DF3-4F59-A09D-F19CCED901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693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0177F8-3717-E441-ABD5-E9CC1E0ED10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757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375DC0-DF3E-4D3D-A595-C409327A35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616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8C0DD54-8F3E-3141-9EFA-297A3BB9A28B}"/>
              </a:ext>
            </a:extLst>
          </p:cNvPr>
          <p:cNvSpPr/>
          <p:nvPr/>
        </p:nvSpPr>
        <p:spPr>
          <a:xfrm>
            <a:off x="525085" y="6027722"/>
            <a:ext cx="11098476" cy="8302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65152D-294A-CB4D-A24A-4F357E1ABC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24123" y="901699"/>
            <a:ext cx="8303340" cy="2103967"/>
          </a:xfrm>
        </p:spPr>
        <p:txBody>
          <a:bodyPr anchor="b">
            <a:noAutofit/>
          </a:bodyPr>
          <a:lstStyle>
            <a:lvl1pPr algn="l">
              <a:defRPr sz="5067" spc="0" baseline="0">
                <a:solidFill>
                  <a:srgbClr val="002677"/>
                </a:solidFill>
              </a:defRPr>
            </a:lvl1pPr>
          </a:lstStyle>
          <a:p>
            <a:r>
              <a:rPr lang="en-US"/>
              <a:t>Title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BACBDA-5A3D-3241-B917-E2149A7F08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18336" y="2991201"/>
            <a:ext cx="8303340" cy="943488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Graphic 8">
            <a:extLst>
              <a:ext uri="{FF2B5EF4-FFF2-40B4-BE49-F238E27FC236}">
                <a16:creationId xmlns:a16="http://schemas.microsoft.com/office/drawing/2014/main" id="{91B53ED4-67C3-2545-961B-C7D8D4E0696B}"/>
              </a:ext>
            </a:extLst>
          </p:cNvPr>
          <p:cNvSpPr/>
          <p:nvPr/>
        </p:nvSpPr>
        <p:spPr>
          <a:xfrm>
            <a:off x="609601" y="609601"/>
            <a:ext cx="613617" cy="1070436"/>
          </a:xfrm>
          <a:custGeom>
            <a:avLst/>
            <a:gdLst>
              <a:gd name="connsiteX0" fmla="*/ 127837 w 460213"/>
              <a:gd name="connsiteY0" fmla="*/ 766124 h 802827"/>
              <a:gd name="connsiteX1" fmla="*/ 127837 w 460213"/>
              <a:gd name="connsiteY1" fmla="*/ 766124 h 802827"/>
              <a:gd name="connsiteX2" fmla="*/ 208268 w 460213"/>
              <a:gd name="connsiteY2" fmla="*/ 779518 h 802827"/>
              <a:gd name="connsiteX3" fmla="*/ 413872 w 460213"/>
              <a:gd name="connsiteY3" fmla="*/ 522893 h 802827"/>
              <a:gd name="connsiteX4" fmla="*/ 413872 w 460213"/>
              <a:gd name="connsiteY4" fmla="*/ 21966 h 802827"/>
              <a:gd name="connsiteX5" fmla="*/ 460213 w 460213"/>
              <a:gd name="connsiteY5" fmla="*/ 0 h 802827"/>
              <a:gd name="connsiteX6" fmla="*/ 460213 w 460213"/>
              <a:gd name="connsiteY6" fmla="*/ 531733 h 802827"/>
              <a:gd name="connsiteX7" fmla="*/ 247684 w 460213"/>
              <a:gd name="connsiteY7" fmla="*/ 802823 h 802827"/>
              <a:gd name="connsiteX8" fmla="*/ 127837 w 460213"/>
              <a:gd name="connsiteY8" fmla="*/ 766124 h 802827"/>
              <a:gd name="connsiteX9" fmla="*/ 75104 w 460213"/>
              <a:gd name="connsiteY9" fmla="*/ 715228 h 802827"/>
              <a:gd name="connsiteX10" fmla="*/ 75104 w 460213"/>
              <a:gd name="connsiteY10" fmla="*/ 715228 h 802827"/>
              <a:gd name="connsiteX11" fmla="*/ 155535 w 460213"/>
              <a:gd name="connsiteY11" fmla="*/ 730765 h 802827"/>
              <a:gd name="connsiteX12" fmla="*/ 325452 w 460213"/>
              <a:gd name="connsiteY12" fmla="*/ 521286 h 802827"/>
              <a:gd name="connsiteX13" fmla="*/ 325452 w 460213"/>
              <a:gd name="connsiteY13" fmla="*/ 60540 h 802827"/>
              <a:gd name="connsiteX14" fmla="*/ 370727 w 460213"/>
              <a:gd name="connsiteY14" fmla="*/ 39110 h 802827"/>
              <a:gd name="connsiteX15" fmla="*/ 370727 w 460213"/>
              <a:gd name="connsiteY15" fmla="*/ 525036 h 802827"/>
              <a:gd name="connsiteX16" fmla="*/ 187494 w 460213"/>
              <a:gd name="connsiteY16" fmla="*/ 754874 h 802827"/>
              <a:gd name="connsiteX17" fmla="*/ 75104 w 460213"/>
              <a:gd name="connsiteY17" fmla="*/ 715228 h 802827"/>
              <a:gd name="connsiteX18" fmla="*/ 43145 w 460213"/>
              <a:gd name="connsiteY18" fmla="*/ 669689 h 802827"/>
              <a:gd name="connsiteX19" fmla="*/ 43145 w 460213"/>
              <a:gd name="connsiteY19" fmla="*/ 669689 h 802827"/>
              <a:gd name="connsiteX20" fmla="*/ 110259 w 460213"/>
              <a:gd name="connsiteY20" fmla="*/ 681744 h 802827"/>
              <a:gd name="connsiteX21" fmla="*/ 238096 w 460213"/>
              <a:gd name="connsiteY21" fmla="*/ 523697 h 802827"/>
              <a:gd name="connsiteX22" fmla="*/ 238096 w 460213"/>
              <a:gd name="connsiteY22" fmla="*/ 99114 h 802827"/>
              <a:gd name="connsiteX23" fmla="*/ 282839 w 460213"/>
              <a:gd name="connsiteY23" fmla="*/ 77684 h 802827"/>
              <a:gd name="connsiteX24" fmla="*/ 282839 w 460213"/>
              <a:gd name="connsiteY24" fmla="*/ 517000 h 802827"/>
              <a:gd name="connsiteX25" fmla="*/ 140354 w 460213"/>
              <a:gd name="connsiteY25" fmla="*/ 703977 h 802827"/>
              <a:gd name="connsiteX26" fmla="*/ 43145 w 460213"/>
              <a:gd name="connsiteY26" fmla="*/ 669689 h 802827"/>
              <a:gd name="connsiteX27" fmla="*/ 196549 w 460213"/>
              <a:gd name="connsiteY27" fmla="*/ 535751 h 802827"/>
              <a:gd name="connsiteX28" fmla="*/ 196549 w 460213"/>
              <a:gd name="connsiteY28" fmla="*/ 116526 h 802827"/>
              <a:gd name="connsiteX29" fmla="*/ 0 w 460213"/>
              <a:gd name="connsiteY29" fmla="*/ 205729 h 802827"/>
              <a:gd name="connsiteX30" fmla="*/ 0 w 460213"/>
              <a:gd name="connsiteY30" fmla="*/ 545931 h 802827"/>
              <a:gd name="connsiteX31" fmla="*/ 100672 w 460213"/>
              <a:gd name="connsiteY31" fmla="*/ 654420 h 802827"/>
              <a:gd name="connsiteX32" fmla="*/ 196549 w 460213"/>
              <a:gd name="connsiteY32" fmla="*/ 535751 h 802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60213" h="802827">
                <a:moveTo>
                  <a:pt x="127837" y="766124"/>
                </a:moveTo>
                <a:lnTo>
                  <a:pt x="127837" y="766124"/>
                </a:lnTo>
                <a:cubicBezTo>
                  <a:pt x="153138" y="774696"/>
                  <a:pt x="179771" y="779518"/>
                  <a:pt x="208268" y="779518"/>
                </a:cubicBezTo>
                <a:cubicBezTo>
                  <a:pt x="329447" y="779518"/>
                  <a:pt x="413872" y="691119"/>
                  <a:pt x="413872" y="522893"/>
                </a:cubicBezTo>
                <a:lnTo>
                  <a:pt x="413872" y="21966"/>
                </a:lnTo>
                <a:lnTo>
                  <a:pt x="460213" y="0"/>
                </a:lnTo>
                <a:lnTo>
                  <a:pt x="460213" y="531733"/>
                </a:lnTo>
                <a:cubicBezTo>
                  <a:pt x="460213" y="703174"/>
                  <a:pt x="372325" y="802823"/>
                  <a:pt x="247684" y="802823"/>
                </a:cubicBezTo>
                <a:cubicBezTo>
                  <a:pt x="204539" y="803091"/>
                  <a:pt x="163791" y="789697"/>
                  <a:pt x="127837" y="766124"/>
                </a:cubicBezTo>
                <a:close/>
                <a:moveTo>
                  <a:pt x="75104" y="715228"/>
                </a:moveTo>
                <a:lnTo>
                  <a:pt x="75104" y="715228"/>
                </a:lnTo>
                <a:cubicBezTo>
                  <a:pt x="103069" y="724604"/>
                  <a:pt x="131033" y="730765"/>
                  <a:pt x="155535" y="730765"/>
                </a:cubicBezTo>
                <a:cubicBezTo>
                  <a:pt x="257272" y="730765"/>
                  <a:pt x="325452" y="666475"/>
                  <a:pt x="325452" y="521286"/>
                </a:cubicBezTo>
                <a:lnTo>
                  <a:pt x="325452" y="60540"/>
                </a:lnTo>
                <a:lnTo>
                  <a:pt x="370727" y="39110"/>
                </a:lnTo>
                <a:lnTo>
                  <a:pt x="370727" y="525036"/>
                </a:lnTo>
                <a:cubicBezTo>
                  <a:pt x="370727" y="677190"/>
                  <a:pt x="294025" y="754874"/>
                  <a:pt x="187494" y="754874"/>
                </a:cubicBezTo>
                <a:cubicBezTo>
                  <a:pt x="148611" y="754874"/>
                  <a:pt x="108661" y="739873"/>
                  <a:pt x="75104" y="715228"/>
                </a:cubicBezTo>
                <a:close/>
                <a:moveTo>
                  <a:pt x="43145" y="669689"/>
                </a:moveTo>
                <a:lnTo>
                  <a:pt x="43145" y="669689"/>
                </a:lnTo>
                <a:cubicBezTo>
                  <a:pt x="67647" y="677190"/>
                  <a:pt x="90551" y="681744"/>
                  <a:pt x="110259" y="681744"/>
                </a:cubicBezTo>
                <a:cubicBezTo>
                  <a:pt x="189625" y="681744"/>
                  <a:pt x="238096" y="638348"/>
                  <a:pt x="238096" y="523697"/>
                </a:cubicBezTo>
                <a:lnTo>
                  <a:pt x="238096" y="99114"/>
                </a:lnTo>
                <a:lnTo>
                  <a:pt x="282839" y="77684"/>
                </a:lnTo>
                <a:lnTo>
                  <a:pt x="282839" y="517000"/>
                </a:lnTo>
                <a:cubicBezTo>
                  <a:pt x="282839" y="645580"/>
                  <a:pt x="224247" y="703977"/>
                  <a:pt x="140354" y="703977"/>
                </a:cubicBezTo>
                <a:cubicBezTo>
                  <a:pt x="105199" y="703977"/>
                  <a:pt x="71908" y="691655"/>
                  <a:pt x="43145" y="669689"/>
                </a:cubicBezTo>
                <a:close/>
                <a:moveTo>
                  <a:pt x="196549" y="535751"/>
                </a:moveTo>
                <a:lnTo>
                  <a:pt x="196549" y="116526"/>
                </a:lnTo>
                <a:lnTo>
                  <a:pt x="0" y="205729"/>
                </a:lnTo>
                <a:lnTo>
                  <a:pt x="0" y="545931"/>
                </a:lnTo>
                <a:cubicBezTo>
                  <a:pt x="0" y="610757"/>
                  <a:pt x="40482" y="654420"/>
                  <a:pt x="100672" y="654420"/>
                </a:cubicBezTo>
                <a:cubicBezTo>
                  <a:pt x="159796" y="654152"/>
                  <a:pt x="196549" y="610221"/>
                  <a:pt x="196549" y="535751"/>
                </a:cubicBezTo>
                <a:close/>
              </a:path>
            </a:pathLst>
          </a:custGeom>
          <a:solidFill>
            <a:srgbClr val="002677"/>
          </a:solidFill>
          <a:ln w="264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3B0FA5-CAA8-F144-AA63-57A5866F63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1012" y="6050870"/>
            <a:ext cx="3009900" cy="270245"/>
          </a:xfrm>
        </p:spPr>
        <p:txBody>
          <a:bodyPr/>
          <a:lstStyle>
            <a:lvl1pPr marL="0" indent="0">
              <a:buNone/>
              <a:defRPr sz="1333" b="0"/>
            </a:lvl1pPr>
            <a:lvl2pPr marL="11853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0CD29587-3189-2947-A715-A0DAEB025FC4}"/>
              </a:ext>
            </a:extLst>
          </p:cNvPr>
          <p:cNvSpPr/>
          <p:nvPr/>
        </p:nvSpPr>
        <p:spPr>
          <a:xfrm>
            <a:off x="0" y="2707678"/>
            <a:ext cx="12192000" cy="2995808"/>
          </a:xfrm>
          <a:custGeom>
            <a:avLst/>
            <a:gdLst>
              <a:gd name="connsiteX0" fmla="*/ 75465 w 9144000"/>
              <a:gd name="connsiteY0" fmla="*/ 1220801 h 2246856"/>
              <a:gd name="connsiteX1" fmla="*/ 2401545 w 9144000"/>
              <a:gd name="connsiteY1" fmla="*/ 1992275 h 2246856"/>
              <a:gd name="connsiteX2" fmla="*/ 48611 w 9144000"/>
              <a:gd name="connsiteY2" fmla="*/ 1358732 h 2246856"/>
              <a:gd name="connsiteX3" fmla="*/ 0 w 9144000"/>
              <a:gd name="connsiteY3" fmla="*/ 1360190 h 2246856"/>
              <a:gd name="connsiteX4" fmla="*/ 0 w 9144000"/>
              <a:gd name="connsiteY4" fmla="*/ 1220948 h 2246856"/>
              <a:gd name="connsiteX5" fmla="*/ 0 w 9144000"/>
              <a:gd name="connsiteY5" fmla="*/ 932112 h 2246856"/>
              <a:gd name="connsiteX6" fmla="*/ 184018 w 9144000"/>
              <a:gd name="connsiteY6" fmla="*/ 951532 h 2246856"/>
              <a:gd name="connsiteX7" fmla="*/ 2339206 w 9144000"/>
              <a:gd name="connsiteY7" fmla="*/ 1945314 h 2246856"/>
              <a:gd name="connsiteX8" fmla="*/ 115341 w 9144000"/>
              <a:gd name="connsiteY8" fmla="*/ 1085384 h 2246856"/>
              <a:gd name="connsiteX9" fmla="*/ 0 w 9144000"/>
              <a:gd name="connsiteY9" fmla="*/ 1077547 h 2246856"/>
              <a:gd name="connsiteX10" fmla="*/ 5599046 w 9144000"/>
              <a:gd name="connsiteY10" fmla="*/ 896769 h 2246856"/>
              <a:gd name="connsiteX11" fmla="*/ 6485913 w 9144000"/>
              <a:gd name="connsiteY11" fmla="*/ 1206134 h 2246856"/>
              <a:gd name="connsiteX12" fmla="*/ 6485913 w 9144000"/>
              <a:gd name="connsiteY12" fmla="*/ 1206323 h 2246856"/>
              <a:gd name="connsiteX13" fmla="*/ 5262052 w 9144000"/>
              <a:gd name="connsiteY13" fmla="*/ 1381788 h 2246856"/>
              <a:gd name="connsiteX14" fmla="*/ 3948946 w 9144000"/>
              <a:gd name="connsiteY14" fmla="*/ 2062858 h 2246856"/>
              <a:gd name="connsiteX15" fmla="*/ 3030908 w 9144000"/>
              <a:gd name="connsiteY15" fmla="*/ 2241062 h 2246856"/>
              <a:gd name="connsiteX16" fmla="*/ 2401356 w 9144000"/>
              <a:gd name="connsiteY16" fmla="*/ 1992275 h 2246856"/>
              <a:gd name="connsiteX17" fmla="*/ 3424556 w 9144000"/>
              <a:gd name="connsiteY17" fmla="*/ 1842039 h 2246856"/>
              <a:gd name="connsiteX18" fmla="*/ 4734914 w 9144000"/>
              <a:gd name="connsiteY18" fmla="*/ 1107772 h 2246856"/>
              <a:gd name="connsiteX19" fmla="*/ 5599046 w 9144000"/>
              <a:gd name="connsiteY19" fmla="*/ 896769 h 2246856"/>
              <a:gd name="connsiteX20" fmla="*/ 9144000 w 9144000"/>
              <a:gd name="connsiteY20" fmla="*/ 679755 h 2246856"/>
              <a:gd name="connsiteX21" fmla="*/ 9144000 w 9144000"/>
              <a:gd name="connsiteY21" fmla="*/ 855699 h 2246856"/>
              <a:gd name="connsiteX22" fmla="*/ 8219858 w 9144000"/>
              <a:gd name="connsiteY22" fmla="*/ 1346166 h 2246856"/>
              <a:gd name="connsiteX23" fmla="*/ 6835032 w 9144000"/>
              <a:gd name="connsiteY23" fmla="*/ 1461157 h 2246856"/>
              <a:gd name="connsiteX24" fmla="*/ 8199299 w 9144000"/>
              <a:gd name="connsiteY24" fmla="*/ 1228338 h 2246856"/>
              <a:gd name="connsiteX25" fmla="*/ 0 w 9144000"/>
              <a:gd name="connsiteY25" fmla="*/ 634918 h 2246856"/>
              <a:gd name="connsiteX26" fmla="*/ 230952 w 9144000"/>
              <a:gd name="connsiteY26" fmla="*/ 660354 h 2246856"/>
              <a:gd name="connsiteX27" fmla="*/ 2292120 w 9144000"/>
              <a:gd name="connsiteY27" fmla="*/ 1892496 h 2246856"/>
              <a:gd name="connsiteX28" fmla="*/ 206890 w 9144000"/>
              <a:gd name="connsiteY28" fmla="*/ 805932 h 2246856"/>
              <a:gd name="connsiteX29" fmla="*/ 0 w 9144000"/>
              <a:gd name="connsiteY29" fmla="*/ 783537 h 2246856"/>
              <a:gd name="connsiteX30" fmla="*/ 9144000 w 9144000"/>
              <a:gd name="connsiteY30" fmla="*/ 336776 h 2246856"/>
              <a:gd name="connsiteX31" fmla="*/ 9144000 w 9144000"/>
              <a:gd name="connsiteY31" fmla="*/ 507930 h 2246856"/>
              <a:gd name="connsiteX32" fmla="*/ 7983195 w 9144000"/>
              <a:gd name="connsiteY32" fmla="*/ 1230607 h 2246856"/>
              <a:gd name="connsiteX33" fmla="*/ 6686100 w 9144000"/>
              <a:gd name="connsiteY33" fmla="*/ 1342858 h 2246856"/>
              <a:gd name="connsiteX34" fmla="*/ 7924457 w 9144000"/>
              <a:gd name="connsiteY34" fmla="*/ 1131111 h 2246856"/>
              <a:gd name="connsiteX35" fmla="*/ 9133957 w 9144000"/>
              <a:gd name="connsiteY35" fmla="*/ 343267 h 2246856"/>
              <a:gd name="connsiteX36" fmla="*/ 9144000 w 9144000"/>
              <a:gd name="connsiteY36" fmla="*/ 0 h 2246856"/>
              <a:gd name="connsiteX37" fmla="*/ 9144000 w 9144000"/>
              <a:gd name="connsiteY37" fmla="*/ 169983 h 2246856"/>
              <a:gd name="connsiteX38" fmla="*/ 9141500 w 9144000"/>
              <a:gd name="connsiteY38" fmla="*/ 171717 h 2246856"/>
              <a:gd name="connsiteX39" fmla="*/ 7681351 w 9144000"/>
              <a:gd name="connsiteY39" fmla="*/ 1160591 h 2246856"/>
              <a:gd name="connsiteX40" fmla="*/ 6485913 w 9144000"/>
              <a:gd name="connsiteY40" fmla="*/ 1206134 h 2246856"/>
              <a:gd name="connsiteX41" fmla="*/ 7643740 w 9144000"/>
              <a:gd name="connsiteY41" fmla="*/ 1049189 h 2246856"/>
              <a:gd name="connsiteX42" fmla="*/ 8830271 w 9144000"/>
              <a:gd name="connsiteY42" fmla="*/ 219584 h 2246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9144000" h="2246856">
                <a:moveTo>
                  <a:pt x="75465" y="1220801"/>
                </a:moveTo>
                <a:cubicBezTo>
                  <a:pt x="976487" y="1256641"/>
                  <a:pt x="1657416" y="1835395"/>
                  <a:pt x="2401545" y="1992275"/>
                </a:cubicBezTo>
                <a:cubicBezTo>
                  <a:pt x="1604124" y="1916537"/>
                  <a:pt x="931939" y="1369096"/>
                  <a:pt x="48611" y="1358732"/>
                </a:cubicBezTo>
                <a:lnTo>
                  <a:pt x="0" y="1360190"/>
                </a:lnTo>
                <a:lnTo>
                  <a:pt x="0" y="1220948"/>
                </a:lnTo>
                <a:close/>
                <a:moveTo>
                  <a:pt x="0" y="932112"/>
                </a:moveTo>
                <a:lnTo>
                  <a:pt x="184018" y="951532"/>
                </a:lnTo>
                <a:cubicBezTo>
                  <a:pt x="1352510" y="1111199"/>
                  <a:pt x="1773248" y="1716771"/>
                  <a:pt x="2339206" y="1945314"/>
                </a:cubicBezTo>
                <a:cubicBezTo>
                  <a:pt x="1805401" y="1812618"/>
                  <a:pt x="1092319" y="1189118"/>
                  <a:pt x="115341" y="1085384"/>
                </a:cubicBezTo>
                <a:lnTo>
                  <a:pt x="0" y="1077547"/>
                </a:lnTo>
                <a:close/>
                <a:moveTo>
                  <a:pt x="5599046" y="896769"/>
                </a:moveTo>
                <a:cubicBezTo>
                  <a:pt x="5920596" y="895410"/>
                  <a:pt x="6245935" y="980780"/>
                  <a:pt x="6485913" y="1206134"/>
                </a:cubicBezTo>
                <a:lnTo>
                  <a:pt x="6485913" y="1206323"/>
                </a:lnTo>
                <a:cubicBezTo>
                  <a:pt x="6202638" y="1093977"/>
                  <a:pt x="5676165" y="1122229"/>
                  <a:pt x="5262052" y="1381788"/>
                </a:cubicBezTo>
                <a:lnTo>
                  <a:pt x="3948946" y="2062858"/>
                </a:lnTo>
                <a:cubicBezTo>
                  <a:pt x="3630711" y="2212148"/>
                  <a:pt x="3318635" y="2265818"/>
                  <a:pt x="3030908" y="2241062"/>
                </a:cubicBezTo>
                <a:cubicBezTo>
                  <a:pt x="2789792" y="2220369"/>
                  <a:pt x="2592068" y="2129283"/>
                  <a:pt x="2401356" y="1992275"/>
                </a:cubicBezTo>
                <a:cubicBezTo>
                  <a:pt x="2886334" y="2046322"/>
                  <a:pt x="3114375" y="1986038"/>
                  <a:pt x="3424556" y="1842039"/>
                </a:cubicBezTo>
                <a:lnTo>
                  <a:pt x="4734914" y="1107772"/>
                </a:lnTo>
                <a:cubicBezTo>
                  <a:pt x="4959734" y="986213"/>
                  <a:pt x="5277495" y="898127"/>
                  <a:pt x="5599046" y="896769"/>
                </a:cubicBezTo>
                <a:close/>
                <a:moveTo>
                  <a:pt x="9144000" y="679755"/>
                </a:moveTo>
                <a:lnTo>
                  <a:pt x="9144000" y="855699"/>
                </a:lnTo>
                <a:lnTo>
                  <a:pt x="8219858" y="1346166"/>
                </a:lnTo>
                <a:cubicBezTo>
                  <a:pt x="7594000" y="1645220"/>
                  <a:pt x="7239102" y="1691898"/>
                  <a:pt x="6835032" y="1461157"/>
                </a:cubicBezTo>
                <a:cubicBezTo>
                  <a:pt x="7306273" y="1632087"/>
                  <a:pt x="7708921" y="1488749"/>
                  <a:pt x="8199299" y="1228338"/>
                </a:cubicBezTo>
                <a:close/>
                <a:moveTo>
                  <a:pt x="0" y="634918"/>
                </a:moveTo>
                <a:lnTo>
                  <a:pt x="230952" y="660354"/>
                </a:lnTo>
                <a:cubicBezTo>
                  <a:pt x="1395259" y="830711"/>
                  <a:pt x="1782030" y="1526118"/>
                  <a:pt x="2292120" y="1892496"/>
                </a:cubicBezTo>
                <a:cubicBezTo>
                  <a:pt x="1732557" y="1623382"/>
                  <a:pt x="1367925" y="971259"/>
                  <a:pt x="206890" y="805932"/>
                </a:cubicBezTo>
                <a:lnTo>
                  <a:pt x="0" y="783537"/>
                </a:lnTo>
                <a:close/>
                <a:moveTo>
                  <a:pt x="9144000" y="336776"/>
                </a:moveTo>
                <a:lnTo>
                  <a:pt x="9144000" y="507930"/>
                </a:lnTo>
                <a:lnTo>
                  <a:pt x="7983195" y="1230607"/>
                </a:lnTo>
                <a:cubicBezTo>
                  <a:pt x="7595611" y="1463708"/>
                  <a:pt x="7113571" y="1590606"/>
                  <a:pt x="6686100" y="1342858"/>
                </a:cubicBezTo>
                <a:cubicBezTo>
                  <a:pt x="7023567" y="1450386"/>
                  <a:pt x="7467901" y="1447930"/>
                  <a:pt x="7924457" y="1131111"/>
                </a:cubicBezTo>
                <a:cubicBezTo>
                  <a:pt x="8036457" y="1053265"/>
                  <a:pt x="8837502" y="534913"/>
                  <a:pt x="9133957" y="343267"/>
                </a:cubicBezTo>
                <a:close/>
                <a:moveTo>
                  <a:pt x="9144000" y="0"/>
                </a:moveTo>
                <a:lnTo>
                  <a:pt x="9144000" y="169983"/>
                </a:lnTo>
                <a:lnTo>
                  <a:pt x="9141500" y="171717"/>
                </a:lnTo>
                <a:cubicBezTo>
                  <a:pt x="8781210" y="421372"/>
                  <a:pt x="7808517" y="1093416"/>
                  <a:pt x="7681351" y="1160591"/>
                </a:cubicBezTo>
                <a:cubicBezTo>
                  <a:pt x="7524840" y="1243268"/>
                  <a:pt x="7059473" y="1519740"/>
                  <a:pt x="6485913" y="1206134"/>
                </a:cubicBezTo>
                <a:cubicBezTo>
                  <a:pt x="6878708" y="1368843"/>
                  <a:pt x="7309779" y="1278890"/>
                  <a:pt x="7643740" y="1049189"/>
                </a:cubicBezTo>
                <a:lnTo>
                  <a:pt x="8830271" y="219584"/>
                </a:lnTo>
                <a:close/>
              </a:path>
            </a:pathLst>
          </a:custGeom>
          <a:solidFill>
            <a:srgbClr val="002677"/>
          </a:solidFill>
          <a:ln w="918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r>
              <a:rPr lang="en-US"/>
              <a:t>  </a:t>
            </a:r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8316987A-B8A2-D448-BB0E-051CA96329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0123" y="5703486"/>
            <a:ext cx="1505517" cy="53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842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-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234" y="469286"/>
            <a:ext cx="11096132" cy="732508"/>
          </a:xfrm>
        </p:spPr>
        <p:txBody>
          <a:bodyPr vert="horz" lIns="91440" tIns="45720" rIns="91440" bIns="45720" rtlCol="0" anchor="t" anchorCtr="0">
            <a:noAutofit/>
          </a:bodyPr>
          <a:lstStyle>
            <a:lvl1pPr>
              <a:lnSpc>
                <a:spcPct val="100000"/>
              </a:lnSpc>
              <a:defRPr lang="en-US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9BDA0-AF0E-4BA8-B742-3B9C92A3E6FE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C6DFF85B-602D-9846-8AE0-BE3B4117F9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40470" y="6241565"/>
            <a:ext cx="327386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accent1"/>
                </a:solidFill>
              </a:defRPr>
            </a:lvl1pPr>
          </a:lstStyle>
          <a:p>
            <a:r>
              <a:rPr lang="en-US"/>
              <a:t>Type division name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6BCF2EF-1A2E-5644-AD14-82E90D22A6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9872" y="1498998"/>
            <a:ext cx="5364480" cy="4527549"/>
          </a:xfrm>
        </p:spPr>
        <p:txBody>
          <a:bodyPr/>
          <a:lstStyle>
            <a:lvl1pPr marL="152396" indent="-152396"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tabLst/>
              <a:defRPr sz="1900"/>
            </a:lvl1pPr>
            <a:lvl2pPr marL="289977" indent="-120648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tabLst/>
              <a:defRPr sz="1900"/>
            </a:lvl2pPr>
            <a:lvl3pPr marL="416974" indent="-118530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tabLst/>
              <a:defRPr sz="1600"/>
            </a:lvl3pPr>
            <a:lvl4pPr marL="537620" indent="-101597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tabLst/>
              <a:defRPr sz="1500"/>
            </a:lvl4pPr>
            <a:lvl5pPr marL="675200" indent="-11218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tabLst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1107A685-91FA-EF46-BCA6-7D2780198A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17920" y="1498998"/>
            <a:ext cx="5364480" cy="4527549"/>
          </a:xfrm>
        </p:spPr>
        <p:txBody>
          <a:bodyPr/>
          <a:lstStyle>
            <a:lvl1pPr marL="152396" indent="-152396"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tabLst/>
              <a:defRPr sz="1900"/>
            </a:lvl1pPr>
            <a:lvl2pPr marL="289977" indent="-120648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tabLst/>
              <a:defRPr sz="1900"/>
            </a:lvl2pPr>
            <a:lvl3pPr marL="416974" indent="-118530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tabLst/>
              <a:defRPr sz="1600"/>
            </a:lvl3pPr>
            <a:lvl4pPr marL="537620" indent="-101597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tabLst/>
              <a:defRPr sz="1500"/>
            </a:lvl4pPr>
            <a:lvl5pPr marL="675200" indent="-11218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tabLst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220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(2-line) and 2-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9BDA0-AF0E-4BA8-B742-3B9C92A3E6FE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C6DFF85B-602D-9846-8AE0-BE3B4117F9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40470" y="6241565"/>
            <a:ext cx="327386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accent1"/>
                </a:solidFill>
              </a:defRPr>
            </a:lvl1pPr>
          </a:lstStyle>
          <a:p>
            <a:r>
              <a:rPr lang="en-US"/>
              <a:t>Type division name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6BCF2EF-1A2E-5644-AD14-82E90D22A6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9872" y="1862937"/>
            <a:ext cx="5364480" cy="4105740"/>
          </a:xfrm>
        </p:spPr>
        <p:txBody>
          <a:bodyPr/>
          <a:lstStyle>
            <a:lvl1pPr marL="152396" indent="-152396"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tabLst/>
              <a:defRPr sz="1900"/>
            </a:lvl1pPr>
            <a:lvl2pPr marL="289977" indent="-120648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tabLst/>
              <a:defRPr sz="1900"/>
            </a:lvl2pPr>
            <a:lvl3pPr marL="416974" indent="-118530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tabLst/>
              <a:defRPr sz="1600"/>
            </a:lvl3pPr>
            <a:lvl4pPr marL="537620" indent="-101597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tabLst/>
              <a:defRPr sz="1500"/>
            </a:lvl4pPr>
            <a:lvl5pPr marL="675200" indent="-11218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tabLst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1107A685-91FA-EF46-BCA6-7D2780198A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17920" y="1862937"/>
            <a:ext cx="5364480" cy="4105740"/>
          </a:xfrm>
        </p:spPr>
        <p:txBody>
          <a:bodyPr/>
          <a:lstStyle>
            <a:lvl1pPr marL="152396" indent="-152396"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tabLst/>
              <a:defRPr sz="1900"/>
            </a:lvl1pPr>
            <a:lvl2pPr marL="289977" indent="-120648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tabLst/>
              <a:defRPr sz="1900"/>
            </a:lvl2pPr>
            <a:lvl3pPr marL="416974" indent="-118530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tabLst/>
              <a:defRPr sz="1600"/>
            </a:lvl3pPr>
            <a:lvl4pPr marL="537620" indent="-101597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tabLst/>
              <a:defRPr sz="1500"/>
            </a:lvl4pPr>
            <a:lvl5pPr marL="675200" indent="-11218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tabLst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7029EA9-40C9-BA4E-A674-96547D8CB5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233" y="469286"/>
            <a:ext cx="11082528" cy="1094471"/>
          </a:xfrm>
        </p:spPr>
        <p:txBody>
          <a:bodyPr vert="horz" lIns="91440" tIns="45720" rIns="91440" bIns="45720" rtlCol="0" anchor="t" anchorCtr="0">
            <a:noAutofit/>
          </a:bodyPr>
          <a:lstStyle>
            <a:lvl1pPr>
              <a:lnSpc>
                <a:spcPct val="100000"/>
              </a:lnSpc>
              <a:defRPr lang="en-US"/>
            </a:lvl1pPr>
          </a:lstStyle>
          <a:p>
            <a:pPr lvl="0"/>
            <a:r>
              <a:rPr lang="en-US"/>
              <a:t>Click to add a title style with a </a:t>
            </a:r>
            <a:br>
              <a:rPr lang="en-US"/>
            </a:br>
            <a:r>
              <a:rPr lang="en-US"/>
              <a:t>two-line headline</a:t>
            </a:r>
          </a:p>
        </p:txBody>
      </p:sp>
    </p:spTree>
    <p:extLst>
      <p:ext uri="{BB962C8B-B14F-4D97-AF65-F5344CB8AC3E}">
        <p14:creationId xmlns:p14="http://schemas.microsoft.com/office/powerpoint/2010/main" val="10165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234" y="469286"/>
            <a:ext cx="11096132" cy="732508"/>
          </a:xfrm>
        </p:spPr>
        <p:txBody>
          <a:bodyPr vert="horz" lIns="91440" tIns="45720" rIns="91440" bIns="45720" rtlCol="0" anchor="t" anchorCtr="0">
            <a:noAutofit/>
          </a:bodyPr>
          <a:lstStyle>
            <a:lvl1pPr>
              <a:lnSpc>
                <a:spcPct val="100000"/>
              </a:lnSpc>
              <a:defRPr lang="en-US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9BDA0-AF0E-4BA8-B742-3B9C92A3E6FE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D2472-4EE6-C448-9F15-8C75193DA9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50382" y="6236527"/>
            <a:ext cx="3263948" cy="3760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accent1"/>
                </a:solidFill>
              </a:defRPr>
            </a:lvl1pPr>
          </a:lstStyle>
          <a:p>
            <a:r>
              <a:rPr lang="en-US"/>
              <a:t>Type division name here</a:t>
            </a:r>
          </a:p>
        </p:txBody>
      </p:sp>
    </p:spTree>
    <p:extLst>
      <p:ext uri="{BB962C8B-B14F-4D97-AF65-F5344CB8AC3E}">
        <p14:creationId xmlns:p14="http://schemas.microsoft.com/office/powerpoint/2010/main" val="192334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layout –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19430-9D19-E74B-A985-0DFB9C995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096" y="469286"/>
            <a:ext cx="11097749" cy="1096841"/>
          </a:xfrm>
        </p:spPr>
        <p:txBody>
          <a:bodyPr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D10EE-3796-1048-8D75-5FE9E3D92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3462" y="6244227"/>
            <a:ext cx="470647" cy="377952"/>
          </a:xfrm>
        </p:spPr>
        <p:txBody>
          <a:bodyPr/>
          <a:lstStyle>
            <a:lvl1pPr>
              <a:defRPr sz="1067"/>
            </a:lvl1pPr>
          </a:lstStyle>
          <a:p>
            <a:fld id="{66DE20E4-D496-034F-914D-F7F15B93E9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B9D6CC0-54C1-DF41-9D85-A9549CADD0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4712" y="5693822"/>
            <a:ext cx="10766069" cy="36512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933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Footnote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E1EA24B-5EA2-AB43-8C64-595AAF72202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78111" y="3975024"/>
            <a:ext cx="4462272" cy="1658837"/>
          </a:xfrm>
        </p:spPr>
        <p:txBody>
          <a:bodyPr/>
          <a:lstStyle>
            <a:lvl1pPr marL="118530" marR="0" indent="-11853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1600"/>
            </a:lvl1pPr>
            <a:lvl2pPr marL="160863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78FD2D1-54D0-384D-B6C4-1ADF79A1F6B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178111" y="3624052"/>
            <a:ext cx="4462272" cy="380953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9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EA3CFA97-B918-A243-8347-81ABE5965E2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98743" y="3975024"/>
            <a:ext cx="4462272" cy="1658837"/>
          </a:xfrm>
        </p:spPr>
        <p:txBody>
          <a:bodyPr/>
          <a:lstStyle>
            <a:lvl1pPr marL="118530" marR="0" indent="-11853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1600"/>
            </a:lvl1pPr>
            <a:lvl2pPr marL="160863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71222A9A-C729-754A-AB5B-7F8262F611A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698743" y="3624052"/>
            <a:ext cx="4462272" cy="380953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9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34801EFD-7446-8E4E-AAEF-5C8D10FA2A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34692" y="6242305"/>
            <a:ext cx="3277715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accent1"/>
                </a:solidFill>
              </a:defRPr>
            </a:lvl1pPr>
          </a:lstStyle>
          <a:p>
            <a:r>
              <a:rPr lang="en-US"/>
              <a:t>Type division name here</a:t>
            </a:r>
          </a:p>
        </p:txBody>
      </p:sp>
    </p:spTree>
    <p:extLst>
      <p:ext uri="{BB962C8B-B14F-4D97-AF65-F5344CB8AC3E}">
        <p14:creationId xmlns:p14="http://schemas.microsoft.com/office/powerpoint/2010/main" val="2831606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50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abl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19430-9D19-E74B-A985-0DFB9C995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096" y="469285"/>
            <a:ext cx="11097749" cy="1056387"/>
          </a:xfrm>
        </p:spPr>
        <p:txBody>
          <a:bodyPr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D10EE-3796-1048-8D75-5FE9E3D92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3462" y="6244227"/>
            <a:ext cx="470647" cy="377952"/>
          </a:xfrm>
        </p:spPr>
        <p:txBody>
          <a:bodyPr/>
          <a:lstStyle>
            <a:lvl1pPr>
              <a:defRPr sz="1067"/>
            </a:lvl1pPr>
          </a:lstStyle>
          <a:p>
            <a:fld id="{66DE20E4-D496-034F-914D-F7F15B93E9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B9D6CC0-54C1-DF41-9D85-A9549CADD0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4712" y="5693822"/>
            <a:ext cx="10766069" cy="36512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933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Footnote </a:t>
            </a:r>
          </a:p>
        </p:txBody>
      </p:sp>
      <p:sp>
        <p:nvSpPr>
          <p:cNvPr id="14" name="Table Placeholder 13">
            <a:extLst>
              <a:ext uri="{FF2B5EF4-FFF2-40B4-BE49-F238E27FC236}">
                <a16:creationId xmlns:a16="http://schemas.microsoft.com/office/drawing/2014/main" id="{D270908A-23D5-CD43-8692-062EB0F4A7A9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503347" y="2999232"/>
            <a:ext cx="11230899" cy="2680157"/>
          </a:xfrm>
          <a:noFill/>
        </p:spPr>
        <p:txBody>
          <a:bodyPr lIns="228600" tIns="54864" rIns="228600" bIns="0" anchor="ctr"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A91CB174-5B4E-3040-9C32-90B63AD71B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30558" y="6241565"/>
            <a:ext cx="3282903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accent1"/>
                </a:solidFill>
              </a:defRPr>
            </a:lvl1pPr>
          </a:lstStyle>
          <a:p>
            <a:r>
              <a:rPr lang="en-US"/>
              <a:t>Type division name here</a:t>
            </a:r>
          </a:p>
        </p:txBody>
      </p:sp>
    </p:spTree>
    <p:extLst>
      <p:ext uri="{BB962C8B-B14F-4D97-AF65-F5344CB8AC3E}">
        <p14:creationId xmlns:p14="http://schemas.microsoft.com/office/powerpoint/2010/main" val="3503568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50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abl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19430-9D19-E74B-A985-0DFB9C995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34" y="469286"/>
            <a:ext cx="11096132" cy="633457"/>
          </a:xfrm>
        </p:spPr>
        <p:txBody>
          <a:bodyPr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D10EE-3796-1048-8D75-5FE9E3D92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3462" y="6244227"/>
            <a:ext cx="470647" cy="377952"/>
          </a:xfrm>
        </p:spPr>
        <p:txBody>
          <a:bodyPr/>
          <a:lstStyle>
            <a:lvl1pPr>
              <a:defRPr sz="1067"/>
            </a:lvl1pPr>
          </a:lstStyle>
          <a:p>
            <a:fld id="{66DE20E4-D496-034F-914D-F7F15B93E9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548785B2-1A75-0248-A02D-5936443430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4711" y="5693822"/>
            <a:ext cx="11072348" cy="36512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933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Footnote </a:t>
            </a:r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18412AE7-14E8-314D-8735-18215A59D225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609600" y="1658112"/>
            <a:ext cx="10972800" cy="4035552"/>
          </a:xfr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0757D4EE-7E0C-E842-839C-0E9231F5BB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30558" y="6241565"/>
            <a:ext cx="3284969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accent1"/>
                </a:solidFill>
              </a:defRPr>
            </a:lvl1pPr>
          </a:lstStyle>
          <a:p>
            <a:r>
              <a:rPr lang="en-US"/>
              <a:t>Type division name here</a:t>
            </a:r>
          </a:p>
        </p:txBody>
      </p:sp>
    </p:spTree>
    <p:extLst>
      <p:ext uri="{BB962C8B-B14F-4D97-AF65-F5344CB8AC3E}">
        <p14:creationId xmlns:p14="http://schemas.microsoft.com/office/powerpoint/2010/main" val="36929125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, and large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19430-9D19-E74B-A985-0DFB9C995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33" y="469286"/>
            <a:ext cx="5364480" cy="1096841"/>
          </a:xfrm>
        </p:spPr>
        <p:txBody>
          <a:bodyPr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A7B42-D455-1E4D-9ED5-D09FA229A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872" y="1828800"/>
            <a:ext cx="5364480" cy="3864696"/>
          </a:xfrm>
        </p:spPr>
        <p:txBody>
          <a:bodyPr/>
          <a:lstStyle>
            <a:lvl1pPr marL="122764" indent="-122764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tabLst/>
              <a:defRPr sz="1900">
                <a:solidFill>
                  <a:schemeClr val="accent1"/>
                </a:solidFill>
              </a:defRPr>
            </a:lvl1pPr>
            <a:lvl2pPr marL="268811" indent="-11006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System Font Regular"/>
              <a:buChar char="-"/>
              <a:tabLst/>
              <a:defRPr sz="1900">
                <a:solidFill>
                  <a:schemeClr val="accent1"/>
                </a:solidFill>
              </a:defRPr>
            </a:lvl2pPr>
            <a:lvl3pPr marL="408507" indent="-11853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tabLst/>
              <a:defRPr sz="1600">
                <a:solidFill>
                  <a:schemeClr val="accent1"/>
                </a:solidFill>
              </a:defRPr>
            </a:lvl3pPr>
            <a:lvl4pPr marL="527037" indent="-107948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System Font Regular"/>
              <a:buChar char="-"/>
              <a:tabLst/>
              <a:defRPr sz="1500">
                <a:solidFill>
                  <a:schemeClr val="accent1"/>
                </a:solidFill>
              </a:defRPr>
            </a:lvl4pPr>
            <a:lvl5pPr marL="666734" indent="-11853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tabLst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548785B2-1A75-0248-A02D-5936443430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4712" y="5693822"/>
            <a:ext cx="5364480" cy="36512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933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Footnote 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345672C-A430-2248-88EB-1CB311F352A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12619" y="1"/>
            <a:ext cx="5979381" cy="6857999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AA237B01-3300-A94F-955A-022A5B7FCC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36345" y="6241565"/>
            <a:ext cx="3282903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accent1"/>
                </a:solidFill>
              </a:defRPr>
            </a:lvl1pPr>
          </a:lstStyle>
          <a:p>
            <a:r>
              <a:rPr lang="en-US"/>
              <a:t>Type division name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D10EE-3796-1048-8D75-5FE9E3D92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3462" y="6244227"/>
            <a:ext cx="470647" cy="377952"/>
          </a:xfrm>
        </p:spPr>
        <p:txBody>
          <a:bodyPr/>
          <a:lstStyle>
            <a:lvl1pPr>
              <a:defRPr sz="1067">
                <a:solidFill>
                  <a:schemeClr val="bg2"/>
                </a:solidFill>
              </a:defRPr>
            </a:lvl1pPr>
          </a:lstStyle>
          <a:p>
            <a:fld id="{66DE20E4-D496-034F-914D-F7F15B93E9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9421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, and small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19430-9D19-E74B-A985-0DFB9C995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34" y="469286"/>
            <a:ext cx="11096132" cy="633457"/>
          </a:xfrm>
        </p:spPr>
        <p:txBody>
          <a:bodyPr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D10EE-3796-1048-8D75-5FE9E3D92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3462" y="6244227"/>
            <a:ext cx="470647" cy="377952"/>
          </a:xfrm>
        </p:spPr>
        <p:txBody>
          <a:bodyPr/>
          <a:lstStyle>
            <a:lvl1pPr>
              <a:defRPr sz="1067"/>
            </a:lvl1pPr>
          </a:lstStyle>
          <a:p>
            <a:fld id="{66DE20E4-D496-034F-914D-F7F15B93E9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548785B2-1A75-0248-A02D-5936443430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4712" y="5693822"/>
            <a:ext cx="5364480" cy="36512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933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Footnote 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345672C-A430-2248-88EB-1CB311F352A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12619" y="1462618"/>
            <a:ext cx="5369781" cy="4596329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B3F8211-32E1-A14E-9058-DC9702739171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99872" y="1462617"/>
            <a:ext cx="5364480" cy="4231204"/>
          </a:xfrm>
        </p:spPr>
        <p:txBody>
          <a:bodyPr/>
          <a:lstStyle>
            <a:lvl1pPr marL="122764" indent="-122764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tabLst/>
              <a:defRPr sz="1900">
                <a:solidFill>
                  <a:schemeClr val="accent1"/>
                </a:solidFill>
              </a:defRPr>
            </a:lvl1pPr>
            <a:lvl2pPr marL="268811" indent="-12276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System Font Regular"/>
              <a:buChar char="-"/>
              <a:tabLst/>
              <a:defRPr sz="1900">
                <a:solidFill>
                  <a:schemeClr val="accent1"/>
                </a:solidFill>
              </a:defRPr>
            </a:lvl2pPr>
            <a:lvl3pPr marL="387341" indent="-107948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tabLst/>
              <a:defRPr sz="1600">
                <a:solidFill>
                  <a:schemeClr val="accent1"/>
                </a:solidFill>
              </a:defRPr>
            </a:lvl3pPr>
            <a:lvl4pPr marL="505871" indent="-11853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System Font Regular"/>
              <a:buChar char="-"/>
              <a:tabLst/>
              <a:defRPr sz="1500">
                <a:solidFill>
                  <a:schemeClr val="accent1"/>
                </a:solidFill>
              </a:defRPr>
            </a:lvl4pPr>
            <a:lvl5pPr marL="613818" indent="-9736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tabLst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D1101829-B714-6E46-BE01-D5626AC189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36345" y="6241565"/>
            <a:ext cx="3282903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accent1"/>
                </a:solidFill>
              </a:defRPr>
            </a:lvl1pPr>
          </a:lstStyle>
          <a:p>
            <a:r>
              <a:rPr lang="en-US"/>
              <a:t>Type division name here</a:t>
            </a:r>
          </a:p>
        </p:txBody>
      </p:sp>
    </p:spTree>
    <p:extLst>
      <p:ext uri="{BB962C8B-B14F-4D97-AF65-F5344CB8AC3E}">
        <p14:creationId xmlns:p14="http://schemas.microsoft.com/office/powerpoint/2010/main" val="27207311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(2-line), content, and small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D10EE-3796-1048-8D75-5FE9E3D92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3462" y="6244227"/>
            <a:ext cx="470647" cy="377952"/>
          </a:xfrm>
        </p:spPr>
        <p:txBody>
          <a:bodyPr/>
          <a:lstStyle>
            <a:lvl1pPr>
              <a:defRPr sz="1067"/>
            </a:lvl1pPr>
          </a:lstStyle>
          <a:p>
            <a:fld id="{66DE20E4-D496-034F-914D-F7F15B93E9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548785B2-1A75-0248-A02D-5936443430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4712" y="5693822"/>
            <a:ext cx="5364480" cy="36512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933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Footnote 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345672C-A430-2248-88EB-1CB311F352A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12619" y="1827743"/>
            <a:ext cx="5369781" cy="4231204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B3F8211-32E1-A14E-9058-DC9702739171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99872" y="1828802"/>
            <a:ext cx="5364480" cy="3865021"/>
          </a:xfrm>
        </p:spPr>
        <p:txBody>
          <a:bodyPr/>
          <a:lstStyle>
            <a:lvl1pPr marL="122764" indent="-122764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tabLst/>
              <a:defRPr sz="1900">
                <a:solidFill>
                  <a:schemeClr val="accent1"/>
                </a:solidFill>
              </a:defRPr>
            </a:lvl1pPr>
            <a:lvl2pPr marL="268811" indent="-12276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System Font Regular"/>
              <a:buChar char="-"/>
              <a:tabLst/>
              <a:defRPr sz="1900">
                <a:solidFill>
                  <a:schemeClr val="accent1"/>
                </a:solidFill>
              </a:defRPr>
            </a:lvl2pPr>
            <a:lvl3pPr marL="387341" indent="-107948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tabLst/>
              <a:defRPr sz="1600">
                <a:solidFill>
                  <a:schemeClr val="accent1"/>
                </a:solidFill>
              </a:defRPr>
            </a:lvl3pPr>
            <a:lvl4pPr marL="505871" indent="-11853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System Font Regular"/>
              <a:buChar char="-"/>
              <a:tabLst/>
              <a:defRPr sz="1500">
                <a:solidFill>
                  <a:schemeClr val="accent1"/>
                </a:solidFill>
              </a:defRPr>
            </a:lvl4pPr>
            <a:lvl5pPr marL="613818" indent="-9736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tabLst/>
              <a:defRPr sz="1400">
                <a:solidFill>
                  <a:schemeClr val="accent1"/>
                </a:solidFill>
              </a:defRPr>
            </a:lvl5pPr>
          </a:lstStyle>
          <a:p>
            <a:pPr marL="122764" marR="0" lvl="0" indent="-122764" algn="l" defTabSz="914377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22764" marR="0" lvl="1" indent="-122764" algn="l" defTabSz="914377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122764" marR="0" lvl="2" indent="-122764" algn="l" defTabSz="914377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122764" marR="0" lvl="3" indent="-122764" algn="l" defTabSz="914377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122764" marR="0" lvl="4" indent="-122764" algn="l" defTabSz="914377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D1101829-B714-6E46-BE01-D5626AC189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36345" y="6241565"/>
            <a:ext cx="3282903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accent1"/>
                </a:solidFill>
              </a:defRPr>
            </a:lvl1pPr>
          </a:lstStyle>
          <a:p>
            <a:r>
              <a:rPr lang="en-US"/>
              <a:t>Type division name here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D556004-769B-824A-A347-C2C035D1BB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233" y="469286"/>
            <a:ext cx="11082528" cy="1096841"/>
          </a:xfrm>
        </p:spPr>
        <p:txBody>
          <a:bodyPr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add a title style with a </a:t>
            </a:r>
            <a:br>
              <a:rPr lang="en-US"/>
            </a:br>
            <a:r>
              <a:rPr lang="en-US"/>
              <a:t>two-line headline</a:t>
            </a:r>
          </a:p>
        </p:txBody>
      </p:sp>
    </p:spTree>
    <p:extLst>
      <p:ext uri="{BB962C8B-B14F-4D97-AF65-F5344CB8AC3E}">
        <p14:creationId xmlns:p14="http://schemas.microsoft.com/office/powerpoint/2010/main" val="22866153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, and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57AF59D-8535-1140-B29B-79BC2486FF7B}"/>
              </a:ext>
            </a:extLst>
          </p:cNvPr>
          <p:cNvSpPr/>
          <p:nvPr/>
        </p:nvSpPr>
        <p:spPr>
          <a:xfrm>
            <a:off x="6989230" y="1577425"/>
            <a:ext cx="4604249" cy="301497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A19430-9D19-E74B-A985-0DFB9C995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34" y="469286"/>
            <a:ext cx="11096132" cy="633457"/>
          </a:xfrm>
        </p:spPr>
        <p:txBody>
          <a:bodyPr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A7B42-D455-1E4D-9ED5-D09FA229A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872" y="1462618"/>
            <a:ext cx="5364480" cy="4225577"/>
          </a:xfrm>
        </p:spPr>
        <p:txBody>
          <a:bodyPr/>
          <a:lstStyle>
            <a:lvl1pPr marL="122764" indent="-122764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tabLst/>
              <a:defRPr sz="1900">
                <a:solidFill>
                  <a:schemeClr val="accent1"/>
                </a:solidFill>
                <a:latin typeface="+mn-lt"/>
              </a:defRPr>
            </a:lvl1pPr>
            <a:lvl2pPr marL="268811" indent="-12911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System Font Regular"/>
              <a:buChar char="-"/>
              <a:tabLst/>
              <a:defRPr sz="1900">
                <a:solidFill>
                  <a:schemeClr val="accent1"/>
                </a:solidFill>
                <a:latin typeface="+mn-lt"/>
              </a:defRPr>
            </a:lvl2pPr>
            <a:lvl3pPr marL="397923" indent="-11853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tabLst/>
              <a:defRPr sz="1600">
                <a:solidFill>
                  <a:schemeClr val="accent1"/>
                </a:solidFill>
                <a:latin typeface="+mn-lt"/>
              </a:defRPr>
            </a:lvl3pPr>
            <a:lvl4pPr marL="527037" indent="-12911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System Font Regular"/>
              <a:buChar char="-"/>
              <a:tabLst/>
              <a:defRPr sz="1500">
                <a:solidFill>
                  <a:schemeClr val="accent1"/>
                </a:solidFill>
                <a:latin typeface="+mn-lt"/>
              </a:defRPr>
            </a:lvl4pPr>
            <a:lvl5pPr marL="666734" indent="-12911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tabLst/>
              <a:defRPr sz="1400">
                <a:solidFill>
                  <a:schemeClr val="accent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D10EE-3796-1048-8D75-5FE9E3D92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3462" y="6244227"/>
            <a:ext cx="470647" cy="377952"/>
          </a:xfrm>
        </p:spPr>
        <p:txBody>
          <a:bodyPr/>
          <a:lstStyle>
            <a:lvl1pPr>
              <a:defRPr sz="1067"/>
            </a:lvl1pPr>
          </a:lstStyle>
          <a:p>
            <a:fld id="{66DE20E4-D496-034F-914D-F7F15B93E9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548785B2-1A75-0248-A02D-5936443430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4710" y="5693822"/>
            <a:ext cx="5364480" cy="36512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933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Footnote </a:t>
            </a:r>
          </a:p>
        </p:txBody>
      </p:sp>
      <p:sp>
        <p:nvSpPr>
          <p:cNvPr id="7" name="Text Placeholder 28">
            <a:extLst>
              <a:ext uri="{FF2B5EF4-FFF2-40B4-BE49-F238E27FC236}">
                <a16:creationId xmlns:a16="http://schemas.microsoft.com/office/drawing/2014/main" id="{8FF7021F-BE12-C345-B1FB-F328D09E0C8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126515" y="1746568"/>
            <a:ext cx="4325259" cy="2845835"/>
          </a:xfrm>
        </p:spPr>
        <p:txBody>
          <a:bodyPr/>
          <a:lstStyle>
            <a:lvl1pPr marL="0" indent="0" algn="l">
              <a:buNone/>
              <a:defRPr sz="2667" b="1" spc="0" baseline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  <a:lvl2pPr marL="160863" indent="0">
              <a:buNone/>
              <a:defRPr sz="9600">
                <a:latin typeface="Georgia" panose="02040502050405020303" pitchFamily="18" charset="0"/>
              </a:defRPr>
            </a:lvl2pPr>
            <a:lvl3pPr marL="391574" indent="0">
              <a:buNone/>
              <a:defRPr sz="9600">
                <a:latin typeface="Georgia" panose="02040502050405020303" pitchFamily="18" charset="0"/>
              </a:defRPr>
            </a:lvl3pPr>
            <a:lvl4pPr marL="539736" indent="0">
              <a:buNone/>
              <a:defRPr sz="9600">
                <a:latin typeface="Georgia" panose="02040502050405020303" pitchFamily="18" charset="0"/>
              </a:defRPr>
            </a:lvl4pPr>
            <a:lvl5pPr marL="770447" indent="0">
              <a:buNone/>
              <a:defRPr sz="9600">
                <a:latin typeface="Georgia" panose="020405020504050203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9D672EDB-2656-3845-AED8-A0E11A74F0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36346" y="6241565"/>
            <a:ext cx="3281821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accent1"/>
                </a:solidFill>
              </a:defRPr>
            </a:lvl1pPr>
          </a:lstStyle>
          <a:p>
            <a:r>
              <a:rPr lang="en-US"/>
              <a:t>Type division name here</a:t>
            </a:r>
          </a:p>
        </p:txBody>
      </p:sp>
    </p:spTree>
    <p:extLst>
      <p:ext uri="{BB962C8B-B14F-4D97-AF65-F5344CB8AC3E}">
        <p14:creationId xmlns:p14="http://schemas.microsoft.com/office/powerpoint/2010/main" val="616678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 #2 – light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5B8625B6-1480-F74E-8480-E54F05C04A1E}"/>
              </a:ext>
            </a:extLst>
          </p:cNvPr>
          <p:cNvSpPr/>
          <p:nvPr/>
        </p:nvSpPr>
        <p:spPr>
          <a:xfrm>
            <a:off x="266007" y="343594"/>
            <a:ext cx="1429789" cy="1773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E9E003C7-C225-0140-9146-8A8816EF7AE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379384"/>
          </a:xfrm>
          <a:custGeom>
            <a:avLst/>
            <a:gdLst>
              <a:gd name="connsiteX0" fmla="*/ 653749 w 9144000"/>
              <a:gd name="connsiteY0" fmla="*/ 573726 h 3284538"/>
              <a:gd name="connsiteX1" fmla="*/ 457200 w 9144000"/>
              <a:gd name="connsiteY1" fmla="*/ 662929 h 3284538"/>
              <a:gd name="connsiteX2" fmla="*/ 457200 w 9144000"/>
              <a:gd name="connsiteY2" fmla="*/ 1003131 h 3284538"/>
              <a:gd name="connsiteX3" fmla="*/ 557872 w 9144000"/>
              <a:gd name="connsiteY3" fmla="*/ 1111620 h 3284538"/>
              <a:gd name="connsiteX4" fmla="*/ 653749 w 9144000"/>
              <a:gd name="connsiteY4" fmla="*/ 992951 h 3284538"/>
              <a:gd name="connsiteX5" fmla="*/ 740039 w 9144000"/>
              <a:gd name="connsiteY5" fmla="*/ 534884 h 3284538"/>
              <a:gd name="connsiteX6" fmla="*/ 695296 w 9144000"/>
              <a:gd name="connsiteY6" fmla="*/ 556314 h 3284538"/>
              <a:gd name="connsiteX7" fmla="*/ 695296 w 9144000"/>
              <a:gd name="connsiteY7" fmla="*/ 980897 h 3284538"/>
              <a:gd name="connsiteX8" fmla="*/ 567459 w 9144000"/>
              <a:gd name="connsiteY8" fmla="*/ 1138944 h 3284538"/>
              <a:gd name="connsiteX9" fmla="*/ 500345 w 9144000"/>
              <a:gd name="connsiteY9" fmla="*/ 1126889 h 3284538"/>
              <a:gd name="connsiteX10" fmla="*/ 597554 w 9144000"/>
              <a:gd name="connsiteY10" fmla="*/ 1161177 h 3284538"/>
              <a:gd name="connsiteX11" fmla="*/ 740039 w 9144000"/>
              <a:gd name="connsiteY11" fmla="*/ 974200 h 3284538"/>
              <a:gd name="connsiteX12" fmla="*/ 827927 w 9144000"/>
              <a:gd name="connsiteY12" fmla="*/ 496310 h 3284538"/>
              <a:gd name="connsiteX13" fmla="*/ 782652 w 9144000"/>
              <a:gd name="connsiteY13" fmla="*/ 517740 h 3284538"/>
              <a:gd name="connsiteX14" fmla="*/ 782652 w 9144000"/>
              <a:gd name="connsiteY14" fmla="*/ 978486 h 3284538"/>
              <a:gd name="connsiteX15" fmla="*/ 612735 w 9144000"/>
              <a:gd name="connsiteY15" fmla="*/ 1187965 h 3284538"/>
              <a:gd name="connsiteX16" fmla="*/ 532304 w 9144000"/>
              <a:gd name="connsiteY16" fmla="*/ 1172428 h 3284538"/>
              <a:gd name="connsiteX17" fmla="*/ 644694 w 9144000"/>
              <a:gd name="connsiteY17" fmla="*/ 1212074 h 3284538"/>
              <a:gd name="connsiteX18" fmla="*/ 827927 w 9144000"/>
              <a:gd name="connsiteY18" fmla="*/ 982236 h 3284538"/>
              <a:gd name="connsiteX19" fmla="*/ 917413 w 9144000"/>
              <a:gd name="connsiteY19" fmla="*/ 457200 h 3284538"/>
              <a:gd name="connsiteX20" fmla="*/ 871072 w 9144000"/>
              <a:gd name="connsiteY20" fmla="*/ 479166 h 3284538"/>
              <a:gd name="connsiteX21" fmla="*/ 871072 w 9144000"/>
              <a:gd name="connsiteY21" fmla="*/ 980093 h 3284538"/>
              <a:gd name="connsiteX22" fmla="*/ 665468 w 9144000"/>
              <a:gd name="connsiteY22" fmla="*/ 1236718 h 3284538"/>
              <a:gd name="connsiteX23" fmla="*/ 585037 w 9144000"/>
              <a:gd name="connsiteY23" fmla="*/ 1223324 h 3284538"/>
              <a:gd name="connsiteX24" fmla="*/ 704884 w 9144000"/>
              <a:gd name="connsiteY24" fmla="*/ 1260023 h 3284538"/>
              <a:gd name="connsiteX25" fmla="*/ 917413 w 9144000"/>
              <a:gd name="connsiteY25" fmla="*/ 988933 h 3284538"/>
              <a:gd name="connsiteX26" fmla="*/ 0 w 9144000"/>
              <a:gd name="connsiteY26" fmla="*/ 0 h 3284538"/>
              <a:gd name="connsiteX27" fmla="*/ 9144000 w 9144000"/>
              <a:gd name="connsiteY27" fmla="*/ 0 h 3284538"/>
              <a:gd name="connsiteX28" fmla="*/ 9144000 w 9144000"/>
              <a:gd name="connsiteY28" fmla="*/ 3284538 h 3284538"/>
              <a:gd name="connsiteX29" fmla="*/ 6596284 w 9144000"/>
              <a:gd name="connsiteY29" fmla="*/ 3284538 h 3284538"/>
              <a:gd name="connsiteX30" fmla="*/ 6866309 w 9144000"/>
              <a:gd name="connsiteY30" fmla="*/ 2791851 h 3284538"/>
              <a:gd name="connsiteX31" fmla="*/ 4635550 w 9144000"/>
              <a:gd name="connsiteY31" fmla="*/ 2791851 h 3284538"/>
              <a:gd name="connsiteX32" fmla="*/ 2230759 w 9144000"/>
              <a:gd name="connsiteY32" fmla="*/ 2791851 h 3284538"/>
              <a:gd name="connsiteX33" fmla="*/ 0 w 9144000"/>
              <a:gd name="connsiteY33" fmla="*/ 2791851 h 3284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144000" h="3284538">
                <a:moveTo>
                  <a:pt x="653749" y="573726"/>
                </a:moveTo>
                <a:lnTo>
                  <a:pt x="457200" y="662929"/>
                </a:lnTo>
                <a:lnTo>
                  <a:pt x="457200" y="1003131"/>
                </a:lnTo>
                <a:cubicBezTo>
                  <a:pt x="457200" y="1067957"/>
                  <a:pt x="497682" y="1111620"/>
                  <a:pt x="557872" y="1111620"/>
                </a:cubicBezTo>
                <a:cubicBezTo>
                  <a:pt x="616996" y="1111352"/>
                  <a:pt x="653749" y="1067421"/>
                  <a:pt x="653749" y="992951"/>
                </a:cubicBezTo>
                <a:close/>
                <a:moveTo>
                  <a:pt x="740039" y="534884"/>
                </a:moveTo>
                <a:lnTo>
                  <a:pt x="695296" y="556314"/>
                </a:lnTo>
                <a:lnTo>
                  <a:pt x="695296" y="980897"/>
                </a:lnTo>
                <a:cubicBezTo>
                  <a:pt x="695296" y="1095548"/>
                  <a:pt x="646825" y="1138944"/>
                  <a:pt x="567459" y="1138944"/>
                </a:cubicBezTo>
                <a:cubicBezTo>
                  <a:pt x="547751" y="1138944"/>
                  <a:pt x="524847" y="1134390"/>
                  <a:pt x="500345" y="1126889"/>
                </a:cubicBezTo>
                <a:cubicBezTo>
                  <a:pt x="529108" y="1148855"/>
                  <a:pt x="562399" y="1161177"/>
                  <a:pt x="597554" y="1161177"/>
                </a:cubicBezTo>
                <a:cubicBezTo>
                  <a:pt x="681447" y="1161177"/>
                  <a:pt x="740039" y="1102780"/>
                  <a:pt x="740039" y="974200"/>
                </a:cubicBezTo>
                <a:close/>
                <a:moveTo>
                  <a:pt x="827927" y="496310"/>
                </a:moveTo>
                <a:lnTo>
                  <a:pt x="782652" y="517740"/>
                </a:lnTo>
                <a:lnTo>
                  <a:pt x="782652" y="978486"/>
                </a:lnTo>
                <a:cubicBezTo>
                  <a:pt x="782652" y="1123675"/>
                  <a:pt x="714472" y="1187965"/>
                  <a:pt x="612735" y="1187965"/>
                </a:cubicBezTo>
                <a:cubicBezTo>
                  <a:pt x="588233" y="1187965"/>
                  <a:pt x="560269" y="1181804"/>
                  <a:pt x="532304" y="1172428"/>
                </a:cubicBezTo>
                <a:cubicBezTo>
                  <a:pt x="565861" y="1197073"/>
                  <a:pt x="605811" y="1212074"/>
                  <a:pt x="644694" y="1212074"/>
                </a:cubicBezTo>
                <a:cubicBezTo>
                  <a:pt x="751225" y="1212074"/>
                  <a:pt x="827927" y="1134390"/>
                  <a:pt x="827927" y="982236"/>
                </a:cubicBezTo>
                <a:close/>
                <a:moveTo>
                  <a:pt x="917413" y="457200"/>
                </a:moveTo>
                <a:lnTo>
                  <a:pt x="871072" y="479166"/>
                </a:lnTo>
                <a:lnTo>
                  <a:pt x="871072" y="980093"/>
                </a:lnTo>
                <a:cubicBezTo>
                  <a:pt x="871072" y="1148319"/>
                  <a:pt x="786647" y="1236718"/>
                  <a:pt x="665468" y="1236718"/>
                </a:cubicBezTo>
                <a:cubicBezTo>
                  <a:pt x="636971" y="1236718"/>
                  <a:pt x="610338" y="1231896"/>
                  <a:pt x="585037" y="1223324"/>
                </a:cubicBezTo>
                <a:cubicBezTo>
                  <a:pt x="620991" y="1246897"/>
                  <a:pt x="661739" y="1260291"/>
                  <a:pt x="704884" y="1260023"/>
                </a:cubicBezTo>
                <a:cubicBezTo>
                  <a:pt x="829525" y="1260023"/>
                  <a:pt x="917413" y="1160374"/>
                  <a:pt x="917413" y="988933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3284538"/>
                </a:lnTo>
                <a:lnTo>
                  <a:pt x="6596284" y="3284538"/>
                </a:lnTo>
                <a:lnTo>
                  <a:pt x="6866309" y="2791851"/>
                </a:lnTo>
                <a:lnTo>
                  <a:pt x="4635550" y="2791851"/>
                </a:lnTo>
                <a:lnTo>
                  <a:pt x="2230759" y="2791851"/>
                </a:lnTo>
                <a:lnTo>
                  <a:pt x="0" y="2791851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E59709CE-7BDA-5B48-9A86-C3E223C68F97}"/>
              </a:ext>
            </a:extLst>
          </p:cNvPr>
          <p:cNvSpPr/>
          <p:nvPr/>
        </p:nvSpPr>
        <p:spPr>
          <a:xfrm>
            <a:off x="-15523" y="3713698"/>
            <a:ext cx="9183221" cy="1149585"/>
          </a:xfrm>
          <a:custGeom>
            <a:avLst/>
            <a:gdLst>
              <a:gd name="connsiteX0" fmla="*/ 0 w 6866310"/>
              <a:gd name="connsiteY0" fmla="*/ 0 h 862189"/>
              <a:gd name="connsiteX1" fmla="*/ 2230759 w 6866310"/>
              <a:gd name="connsiteY1" fmla="*/ 0 h 862189"/>
              <a:gd name="connsiteX2" fmla="*/ 4635551 w 6866310"/>
              <a:gd name="connsiteY2" fmla="*/ 0 h 862189"/>
              <a:gd name="connsiteX3" fmla="*/ 6866310 w 6866310"/>
              <a:gd name="connsiteY3" fmla="*/ 0 h 862189"/>
              <a:gd name="connsiteX4" fmla="*/ 6393773 w 6866310"/>
              <a:gd name="connsiteY4" fmla="*/ 862189 h 862189"/>
              <a:gd name="connsiteX5" fmla="*/ 4163014 w 6866310"/>
              <a:gd name="connsiteY5" fmla="*/ 862189 h 862189"/>
              <a:gd name="connsiteX6" fmla="*/ 2230759 w 6866310"/>
              <a:gd name="connsiteY6" fmla="*/ 862189 h 862189"/>
              <a:gd name="connsiteX7" fmla="*/ 0 w 6866310"/>
              <a:gd name="connsiteY7" fmla="*/ 862189 h 862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66310" h="862189">
                <a:moveTo>
                  <a:pt x="0" y="0"/>
                </a:moveTo>
                <a:lnTo>
                  <a:pt x="2230759" y="0"/>
                </a:lnTo>
                <a:lnTo>
                  <a:pt x="4635551" y="0"/>
                </a:lnTo>
                <a:lnTo>
                  <a:pt x="6866310" y="0"/>
                </a:lnTo>
                <a:lnTo>
                  <a:pt x="6393773" y="862189"/>
                </a:lnTo>
                <a:lnTo>
                  <a:pt x="4163014" y="862189"/>
                </a:lnTo>
                <a:lnTo>
                  <a:pt x="2230759" y="862189"/>
                </a:lnTo>
                <a:lnTo>
                  <a:pt x="0" y="86218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65152D-294A-CB4D-A24A-4F357E1ABC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1216" y="3713698"/>
            <a:ext cx="8110012" cy="1128173"/>
          </a:xfrm>
        </p:spPr>
        <p:txBody>
          <a:bodyPr rIns="0" anchor="ctr" anchorCtr="0">
            <a:noAutofit/>
          </a:bodyPr>
          <a:lstStyle>
            <a:lvl1pPr algn="l">
              <a:defRPr sz="4267" spc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Title slide with light photo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BACBDA-5A3D-3241-B917-E2149A7F08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5038" y="4945665"/>
            <a:ext cx="7891553" cy="428635"/>
          </a:xfrm>
        </p:spPr>
        <p:txBody>
          <a:bodyPr rIns="0">
            <a:noAutofit/>
          </a:bodyPr>
          <a:lstStyle>
            <a:lvl1pPr marL="0" indent="0" algn="l">
              <a:buNone/>
              <a:defRPr sz="1867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B11AB8-EAC3-A64E-8232-B09EC712489C}"/>
              </a:ext>
            </a:extLst>
          </p:cNvPr>
          <p:cNvSpPr/>
          <p:nvPr/>
        </p:nvSpPr>
        <p:spPr>
          <a:xfrm>
            <a:off x="432261" y="6138955"/>
            <a:ext cx="11150139" cy="536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B4250A-775D-EF48-A209-44384C0A5ECC}"/>
              </a:ext>
            </a:extLst>
          </p:cNvPr>
          <p:cNvSpPr/>
          <p:nvPr/>
        </p:nvSpPr>
        <p:spPr>
          <a:xfrm>
            <a:off x="7655698" y="6321552"/>
            <a:ext cx="3926703" cy="536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A255D382-36AC-134B-819C-C052D3A914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1451" y="6050870"/>
            <a:ext cx="3009900" cy="270245"/>
          </a:xfrm>
        </p:spPr>
        <p:txBody>
          <a:bodyPr/>
          <a:lstStyle>
            <a:lvl1pPr marL="0" indent="0">
              <a:buNone/>
              <a:defRPr sz="1333" b="0"/>
            </a:lvl1pPr>
            <a:lvl2pPr marL="11853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6308ECCF-E72D-0149-9005-B10DBD6FAA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0123" y="5703486"/>
            <a:ext cx="1505517" cy="53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8905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(2 line), content, and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57AF59D-8535-1140-B29B-79BC2486FF7B}"/>
              </a:ext>
            </a:extLst>
          </p:cNvPr>
          <p:cNvSpPr/>
          <p:nvPr/>
        </p:nvSpPr>
        <p:spPr>
          <a:xfrm>
            <a:off x="6989230" y="1959612"/>
            <a:ext cx="4604249" cy="301497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D10EE-3796-1048-8D75-5FE9E3D92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3462" y="6244227"/>
            <a:ext cx="470647" cy="377952"/>
          </a:xfrm>
        </p:spPr>
        <p:txBody>
          <a:bodyPr/>
          <a:lstStyle>
            <a:lvl1pPr>
              <a:defRPr sz="1067"/>
            </a:lvl1pPr>
          </a:lstStyle>
          <a:p>
            <a:fld id="{66DE20E4-D496-034F-914D-F7F15B93E9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548785B2-1A75-0248-A02D-5936443430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4710" y="5693822"/>
            <a:ext cx="5364480" cy="36512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933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Footnote </a:t>
            </a:r>
          </a:p>
        </p:txBody>
      </p:sp>
      <p:sp>
        <p:nvSpPr>
          <p:cNvPr id="7" name="Text Placeholder 28">
            <a:extLst>
              <a:ext uri="{FF2B5EF4-FFF2-40B4-BE49-F238E27FC236}">
                <a16:creationId xmlns:a16="http://schemas.microsoft.com/office/drawing/2014/main" id="{8FF7021F-BE12-C345-B1FB-F328D09E0C8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126515" y="2128754"/>
            <a:ext cx="4325259" cy="2845835"/>
          </a:xfrm>
        </p:spPr>
        <p:txBody>
          <a:bodyPr/>
          <a:lstStyle>
            <a:lvl1pPr marL="0" indent="0" algn="l">
              <a:buNone/>
              <a:defRPr sz="2667" b="1" spc="0" baseline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  <a:lvl2pPr marL="160863" indent="0">
              <a:buNone/>
              <a:defRPr sz="9600">
                <a:latin typeface="Georgia" panose="02040502050405020303" pitchFamily="18" charset="0"/>
              </a:defRPr>
            </a:lvl2pPr>
            <a:lvl3pPr marL="391574" indent="0">
              <a:buNone/>
              <a:defRPr sz="9600">
                <a:latin typeface="Georgia" panose="02040502050405020303" pitchFamily="18" charset="0"/>
              </a:defRPr>
            </a:lvl3pPr>
            <a:lvl4pPr marL="539736" indent="0">
              <a:buNone/>
              <a:defRPr sz="9600">
                <a:latin typeface="Georgia" panose="02040502050405020303" pitchFamily="18" charset="0"/>
              </a:defRPr>
            </a:lvl4pPr>
            <a:lvl5pPr marL="770447" indent="0">
              <a:buNone/>
              <a:defRPr sz="9600">
                <a:latin typeface="Georgia" panose="020405020504050203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9D672EDB-2656-3845-AED8-A0E11A74F0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36346" y="6241565"/>
            <a:ext cx="3281821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accent1"/>
                </a:solidFill>
              </a:defRPr>
            </a:lvl1pPr>
          </a:lstStyle>
          <a:p>
            <a:r>
              <a:rPr lang="en-US"/>
              <a:t>Type division name here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D16490D-0665-6F4D-9A29-A4051903B1F7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99872" y="1828800"/>
            <a:ext cx="5364480" cy="3865021"/>
          </a:xfrm>
        </p:spPr>
        <p:txBody>
          <a:bodyPr/>
          <a:lstStyle>
            <a:lvl1pPr marL="122764" indent="-122764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tabLst/>
              <a:defRPr sz="1900">
                <a:solidFill>
                  <a:schemeClr val="accent1"/>
                </a:solidFill>
              </a:defRPr>
            </a:lvl1pPr>
            <a:lvl2pPr marL="268811" indent="-12276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System Font Regular"/>
              <a:buChar char="-"/>
              <a:tabLst/>
              <a:defRPr sz="1900">
                <a:solidFill>
                  <a:schemeClr val="accent1"/>
                </a:solidFill>
              </a:defRPr>
            </a:lvl2pPr>
            <a:lvl3pPr marL="387341" indent="-107948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tabLst/>
              <a:defRPr sz="1600">
                <a:solidFill>
                  <a:schemeClr val="accent1"/>
                </a:solidFill>
              </a:defRPr>
            </a:lvl3pPr>
            <a:lvl4pPr marL="505871" indent="-11853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System Font Regular"/>
              <a:buChar char="-"/>
              <a:tabLst/>
              <a:defRPr sz="1500">
                <a:solidFill>
                  <a:schemeClr val="accent1"/>
                </a:solidFill>
              </a:defRPr>
            </a:lvl4pPr>
            <a:lvl5pPr marL="613818" indent="-9736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tabLst/>
              <a:defRPr sz="1400">
                <a:solidFill>
                  <a:schemeClr val="accent1"/>
                </a:solidFill>
              </a:defRPr>
            </a:lvl5pPr>
          </a:lstStyle>
          <a:p>
            <a:pPr marL="122764" marR="0" lvl="0" indent="-122764" algn="l" defTabSz="914377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22764" marR="0" lvl="1" indent="-122764" algn="l" defTabSz="914377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122764" marR="0" lvl="2" indent="-122764" algn="l" defTabSz="914377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122764" marR="0" lvl="3" indent="-122764" algn="l" defTabSz="914377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122764" marR="0" lvl="4" indent="-122764" algn="l" defTabSz="914377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3AA5499-0B30-3845-8F4C-708EA87325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233" y="469286"/>
            <a:ext cx="11082528" cy="1096841"/>
          </a:xfrm>
        </p:spPr>
        <p:txBody>
          <a:bodyPr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add a title style with a </a:t>
            </a:r>
            <a:br>
              <a:rPr lang="en-US"/>
            </a:br>
            <a:r>
              <a:rPr lang="en-US"/>
              <a:t>two-line headline</a:t>
            </a:r>
          </a:p>
        </p:txBody>
      </p:sp>
    </p:spTree>
    <p:extLst>
      <p:ext uri="{BB962C8B-B14F-4D97-AF65-F5344CB8AC3E}">
        <p14:creationId xmlns:p14="http://schemas.microsoft.com/office/powerpoint/2010/main" val="38821544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char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19430-9D19-E74B-A985-0DFB9C995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34" y="469286"/>
            <a:ext cx="11096132" cy="633457"/>
          </a:xfrm>
        </p:spPr>
        <p:txBody>
          <a:bodyPr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D10EE-3796-1048-8D75-5FE9E3D92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3462" y="6244227"/>
            <a:ext cx="470647" cy="377952"/>
          </a:xfrm>
        </p:spPr>
        <p:txBody>
          <a:bodyPr/>
          <a:lstStyle>
            <a:lvl1pPr>
              <a:defRPr sz="1067"/>
            </a:lvl1pPr>
          </a:lstStyle>
          <a:p>
            <a:fld id="{66DE20E4-D496-034F-914D-F7F15B93E9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548785B2-1A75-0248-A02D-5936443430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4711" y="5693822"/>
            <a:ext cx="11072348" cy="36512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933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Footnote </a:t>
            </a:r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209DBF36-B503-F44A-A373-FAF2B64AFCFF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400800" y="1426464"/>
            <a:ext cx="5181600" cy="4291584"/>
          </a:xfr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584C915-AEBA-9E46-B545-D476DC3D7F89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99872" y="1462617"/>
            <a:ext cx="5364480" cy="4231204"/>
          </a:xfrm>
        </p:spPr>
        <p:txBody>
          <a:bodyPr/>
          <a:lstStyle>
            <a:lvl1pPr marL="122764" indent="-122764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tabLst/>
              <a:defRPr sz="1900">
                <a:solidFill>
                  <a:schemeClr val="accent1"/>
                </a:solidFill>
              </a:defRPr>
            </a:lvl1pPr>
            <a:lvl2pPr marL="268811" indent="-12276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System Font Regular"/>
              <a:buChar char="-"/>
              <a:tabLst/>
              <a:defRPr sz="1900">
                <a:solidFill>
                  <a:schemeClr val="accent1"/>
                </a:solidFill>
              </a:defRPr>
            </a:lvl2pPr>
            <a:lvl3pPr marL="387341" indent="-107948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tabLst/>
              <a:defRPr sz="1600">
                <a:solidFill>
                  <a:schemeClr val="accent1"/>
                </a:solidFill>
              </a:defRPr>
            </a:lvl3pPr>
            <a:lvl4pPr marL="505871" indent="-11853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System Font Regular"/>
              <a:buChar char="-"/>
              <a:tabLst/>
              <a:defRPr sz="1500">
                <a:solidFill>
                  <a:schemeClr val="accent1"/>
                </a:solidFill>
              </a:defRPr>
            </a:lvl4pPr>
            <a:lvl5pPr marL="613818" indent="-9736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tabLst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593C8B9C-2327-2A43-9C91-A40CC38C21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36345" y="6241565"/>
            <a:ext cx="3282903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accent1"/>
                </a:solidFill>
              </a:defRPr>
            </a:lvl1pPr>
          </a:lstStyle>
          <a:p>
            <a:r>
              <a:rPr lang="en-US"/>
              <a:t>Type division name here</a:t>
            </a:r>
          </a:p>
        </p:txBody>
      </p:sp>
    </p:spTree>
    <p:extLst>
      <p:ext uri="{BB962C8B-B14F-4D97-AF65-F5344CB8AC3E}">
        <p14:creationId xmlns:p14="http://schemas.microsoft.com/office/powerpoint/2010/main" val="31756342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(2-line), content and char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D10EE-3796-1048-8D75-5FE9E3D92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3462" y="6244227"/>
            <a:ext cx="470647" cy="377952"/>
          </a:xfrm>
        </p:spPr>
        <p:txBody>
          <a:bodyPr/>
          <a:lstStyle>
            <a:lvl1pPr>
              <a:defRPr sz="1067"/>
            </a:lvl1pPr>
          </a:lstStyle>
          <a:p>
            <a:fld id="{66DE20E4-D496-034F-914D-F7F15B93E9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548785B2-1A75-0248-A02D-5936443430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4711" y="5693822"/>
            <a:ext cx="11072348" cy="36512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933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Footnote </a:t>
            </a:r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209DBF36-B503-F44A-A373-FAF2B64AFCFF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400800" y="1792224"/>
            <a:ext cx="5181600" cy="3901440"/>
          </a:xfr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593C8B9C-2327-2A43-9C91-A40CC38C21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36345" y="6241565"/>
            <a:ext cx="3282903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accent1"/>
                </a:solidFill>
              </a:defRPr>
            </a:lvl1pPr>
          </a:lstStyle>
          <a:p>
            <a:r>
              <a:rPr lang="en-US"/>
              <a:t>Type division name here</a:t>
            </a:r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254BAD4D-A958-A440-B45A-D94955E74A0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99872" y="1828802"/>
            <a:ext cx="5364480" cy="3865021"/>
          </a:xfrm>
        </p:spPr>
        <p:txBody>
          <a:bodyPr/>
          <a:lstStyle>
            <a:lvl1pPr marL="122764" indent="-122764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tabLst/>
              <a:defRPr sz="1900">
                <a:solidFill>
                  <a:schemeClr val="accent1"/>
                </a:solidFill>
              </a:defRPr>
            </a:lvl1pPr>
            <a:lvl2pPr marL="268811" indent="-12276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System Font Regular"/>
              <a:buChar char="-"/>
              <a:tabLst/>
              <a:defRPr sz="1900">
                <a:solidFill>
                  <a:schemeClr val="accent1"/>
                </a:solidFill>
              </a:defRPr>
            </a:lvl2pPr>
            <a:lvl3pPr marL="387341" indent="-107948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tabLst/>
              <a:defRPr sz="1600">
                <a:solidFill>
                  <a:schemeClr val="accent1"/>
                </a:solidFill>
              </a:defRPr>
            </a:lvl3pPr>
            <a:lvl4pPr marL="505871" indent="-11853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System Font Regular"/>
              <a:buChar char="-"/>
              <a:tabLst/>
              <a:defRPr sz="1500">
                <a:solidFill>
                  <a:schemeClr val="accent1"/>
                </a:solidFill>
              </a:defRPr>
            </a:lvl4pPr>
            <a:lvl5pPr marL="613818" indent="-9736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tabLst/>
              <a:defRPr sz="1400">
                <a:solidFill>
                  <a:schemeClr val="accent1"/>
                </a:solidFill>
              </a:defRPr>
            </a:lvl5pPr>
          </a:lstStyle>
          <a:p>
            <a:pPr marL="122764" marR="0" lvl="0" indent="-122764" algn="l" defTabSz="914377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22764" marR="0" lvl="1" indent="-122764" algn="l" defTabSz="914377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122764" marR="0" lvl="2" indent="-122764" algn="l" defTabSz="914377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122764" marR="0" lvl="3" indent="-122764" algn="l" defTabSz="914377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122764" marR="0" lvl="4" indent="-122764" algn="l" defTabSz="914377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30378E39-EE63-5F43-BA84-E27BA0E2F4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233" y="469286"/>
            <a:ext cx="11082528" cy="1096841"/>
          </a:xfrm>
        </p:spPr>
        <p:txBody>
          <a:bodyPr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add a title style with a </a:t>
            </a:r>
            <a:br>
              <a:rPr lang="en-US"/>
            </a:br>
            <a:r>
              <a:rPr lang="en-US"/>
              <a:t>two-line headline</a:t>
            </a:r>
          </a:p>
        </p:txBody>
      </p:sp>
    </p:spTree>
    <p:extLst>
      <p:ext uri="{BB962C8B-B14F-4D97-AF65-F5344CB8AC3E}">
        <p14:creationId xmlns:p14="http://schemas.microsoft.com/office/powerpoint/2010/main" val="36975793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char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19430-9D19-E74B-A985-0DFB9C995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34" y="469286"/>
            <a:ext cx="11096132" cy="633457"/>
          </a:xfrm>
        </p:spPr>
        <p:txBody>
          <a:bodyPr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A7B42-D455-1E4D-9ED5-D09FA229A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873" y="1463041"/>
            <a:ext cx="4702895" cy="4225577"/>
          </a:xfrm>
        </p:spPr>
        <p:txBody>
          <a:bodyPr/>
          <a:lstStyle>
            <a:lvl1pPr marL="122764" indent="-122764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tabLst/>
              <a:defRPr sz="1900">
                <a:solidFill>
                  <a:schemeClr val="accent1"/>
                </a:solidFill>
              </a:defRPr>
            </a:lvl1pPr>
            <a:lvl2pPr marL="258227" indent="-11218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System Font Regular"/>
              <a:buChar char="-"/>
              <a:tabLst/>
              <a:defRPr sz="1900">
                <a:solidFill>
                  <a:schemeClr val="accent1"/>
                </a:solidFill>
              </a:defRPr>
            </a:lvl2pPr>
            <a:lvl3pPr marL="376757" indent="-107948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tabLst/>
              <a:defRPr sz="1600">
                <a:solidFill>
                  <a:schemeClr val="accent1"/>
                </a:solidFill>
              </a:defRPr>
            </a:lvl3pPr>
            <a:lvl4pPr marL="484705" indent="-107948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System Font Regular"/>
              <a:buChar char="-"/>
              <a:tabLst/>
              <a:defRPr sz="1500">
                <a:solidFill>
                  <a:schemeClr val="accent1"/>
                </a:solidFill>
              </a:defRPr>
            </a:lvl4pPr>
            <a:lvl5pPr marL="613818" indent="-11853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tabLst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D10EE-3796-1048-8D75-5FE9E3D92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3462" y="6244227"/>
            <a:ext cx="470647" cy="377952"/>
          </a:xfrm>
        </p:spPr>
        <p:txBody>
          <a:bodyPr/>
          <a:lstStyle>
            <a:lvl1pPr>
              <a:defRPr sz="1067"/>
            </a:lvl1pPr>
          </a:lstStyle>
          <a:p>
            <a:fld id="{66DE20E4-D496-034F-914D-F7F15B93E9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548785B2-1A75-0248-A02D-5936443430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4711" y="5693822"/>
            <a:ext cx="11072348" cy="36512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933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Footnote </a:t>
            </a:r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209DBF36-B503-F44A-A373-FAF2B64AFCFF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393267" y="1461449"/>
            <a:ext cx="6278880" cy="4218432"/>
          </a:xfr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8" name="Footer Placeholder 3">
            <a:extLst>
              <a:ext uri="{FF2B5EF4-FFF2-40B4-BE49-F238E27FC236}">
                <a16:creationId xmlns:a16="http://schemas.microsoft.com/office/drawing/2014/main" id="{73CCDD9D-AE73-5B4E-8E6D-1B5B9FA6A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36345" y="6241565"/>
            <a:ext cx="3282903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accent1"/>
                </a:solidFill>
              </a:defRPr>
            </a:lvl1pPr>
          </a:lstStyle>
          <a:p>
            <a:r>
              <a:rPr lang="en-US"/>
              <a:t>Type division name here</a:t>
            </a:r>
          </a:p>
        </p:txBody>
      </p:sp>
    </p:spTree>
    <p:extLst>
      <p:ext uri="{BB962C8B-B14F-4D97-AF65-F5344CB8AC3E}">
        <p14:creationId xmlns:p14="http://schemas.microsoft.com/office/powerpoint/2010/main" val="19990639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(2-line), content and char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D10EE-3796-1048-8D75-5FE9E3D92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3462" y="6244227"/>
            <a:ext cx="470647" cy="377952"/>
          </a:xfrm>
        </p:spPr>
        <p:txBody>
          <a:bodyPr/>
          <a:lstStyle>
            <a:lvl1pPr>
              <a:defRPr sz="1067"/>
            </a:lvl1pPr>
          </a:lstStyle>
          <a:p>
            <a:fld id="{66DE20E4-D496-034F-914D-F7F15B93E9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548785B2-1A75-0248-A02D-5936443430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4711" y="5693822"/>
            <a:ext cx="11072348" cy="36512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933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Footnote </a:t>
            </a:r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209DBF36-B503-F44A-A373-FAF2B64AFCFF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388864" y="1828801"/>
            <a:ext cx="6278880" cy="3864864"/>
          </a:xfr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8" name="Footer Placeholder 3">
            <a:extLst>
              <a:ext uri="{FF2B5EF4-FFF2-40B4-BE49-F238E27FC236}">
                <a16:creationId xmlns:a16="http://schemas.microsoft.com/office/drawing/2014/main" id="{73CCDD9D-AE73-5B4E-8E6D-1B5B9FA6A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36345" y="6241565"/>
            <a:ext cx="3282903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accent1"/>
                </a:solidFill>
              </a:defRPr>
            </a:lvl1pPr>
          </a:lstStyle>
          <a:p>
            <a:r>
              <a:rPr lang="en-US"/>
              <a:t>Type division name here</a:t>
            </a:r>
          </a:p>
        </p:txBody>
      </p:sp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1EF2830B-505D-3247-9562-60314ACE416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99873" y="1828802"/>
            <a:ext cx="4702895" cy="3865021"/>
          </a:xfrm>
        </p:spPr>
        <p:txBody>
          <a:bodyPr/>
          <a:lstStyle>
            <a:lvl1pPr marL="122764" indent="-122764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tabLst/>
              <a:defRPr sz="1900">
                <a:solidFill>
                  <a:schemeClr val="accent1"/>
                </a:solidFill>
              </a:defRPr>
            </a:lvl1pPr>
            <a:lvl2pPr marL="268811" indent="-12276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System Font Regular"/>
              <a:buChar char="-"/>
              <a:tabLst/>
              <a:defRPr sz="1900">
                <a:solidFill>
                  <a:schemeClr val="accent1"/>
                </a:solidFill>
              </a:defRPr>
            </a:lvl2pPr>
            <a:lvl3pPr marL="387341" indent="-107948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tabLst/>
              <a:defRPr sz="1600">
                <a:solidFill>
                  <a:schemeClr val="accent1"/>
                </a:solidFill>
              </a:defRPr>
            </a:lvl3pPr>
            <a:lvl4pPr marL="505871" indent="-11853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System Font Regular"/>
              <a:buChar char="-"/>
              <a:tabLst/>
              <a:defRPr sz="1500">
                <a:solidFill>
                  <a:schemeClr val="accent1"/>
                </a:solidFill>
              </a:defRPr>
            </a:lvl4pPr>
            <a:lvl5pPr marL="613818" indent="-9736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tabLst/>
              <a:defRPr sz="1400">
                <a:solidFill>
                  <a:schemeClr val="accent1"/>
                </a:solidFill>
              </a:defRPr>
            </a:lvl5pPr>
          </a:lstStyle>
          <a:p>
            <a:pPr marL="122764" marR="0" lvl="0" indent="-122764" algn="l" defTabSz="914377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22764" marR="0" lvl="1" indent="-122764" algn="l" defTabSz="914377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122764" marR="0" lvl="2" indent="-122764" algn="l" defTabSz="914377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122764" marR="0" lvl="3" indent="-122764" algn="l" defTabSz="914377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122764" marR="0" lvl="4" indent="-122764" algn="l" defTabSz="914377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961B6958-FC02-3943-AAE0-C24A8AD0B6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233" y="469286"/>
            <a:ext cx="11082528" cy="1096841"/>
          </a:xfrm>
        </p:spPr>
        <p:txBody>
          <a:bodyPr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add a title style with a </a:t>
            </a:r>
            <a:br>
              <a:rPr lang="en-US"/>
            </a:br>
            <a:r>
              <a:rPr lang="en-US"/>
              <a:t>two-line headline</a:t>
            </a:r>
          </a:p>
        </p:txBody>
      </p:sp>
    </p:spTree>
    <p:extLst>
      <p:ext uri="{BB962C8B-B14F-4D97-AF65-F5344CB8AC3E}">
        <p14:creationId xmlns:p14="http://schemas.microsoft.com/office/powerpoint/2010/main" val="6102748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chart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D10EE-3796-1048-8D75-5FE9E3D92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3462" y="6244227"/>
            <a:ext cx="470647" cy="377952"/>
          </a:xfrm>
        </p:spPr>
        <p:txBody>
          <a:bodyPr/>
          <a:lstStyle>
            <a:lvl1pPr>
              <a:defRPr sz="1067"/>
            </a:lvl1pPr>
          </a:lstStyle>
          <a:p>
            <a:fld id="{66DE20E4-D496-034F-914D-F7F15B93E9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548785B2-1A75-0248-A02D-5936443430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4711" y="5693822"/>
            <a:ext cx="11072348" cy="36512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933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Footnote </a:t>
            </a:r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209DBF36-B503-F44A-A373-FAF2B64AFCFF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12064" y="1280160"/>
            <a:ext cx="11192256" cy="4413504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5219E52D-E660-1842-9FA4-3E9C0B97A4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36345" y="6241565"/>
            <a:ext cx="3282903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accent1"/>
                </a:solidFill>
              </a:defRPr>
            </a:lvl1pPr>
          </a:lstStyle>
          <a:p>
            <a:r>
              <a:rPr lang="en-US"/>
              <a:t>Type division name here</a:t>
            </a:r>
          </a:p>
        </p:txBody>
      </p:sp>
      <p:sp>
        <p:nvSpPr>
          <p:cNvPr id="63" name="Title 1">
            <a:extLst>
              <a:ext uri="{FF2B5EF4-FFF2-40B4-BE49-F238E27FC236}">
                <a16:creationId xmlns:a16="http://schemas.microsoft.com/office/drawing/2014/main" id="{9B91C294-EF6A-8D47-BC58-4FB5C91EF5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233" y="469287"/>
            <a:ext cx="11082528" cy="694893"/>
          </a:xfrm>
        </p:spPr>
        <p:txBody>
          <a:bodyPr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add a title style</a:t>
            </a:r>
          </a:p>
        </p:txBody>
      </p:sp>
    </p:spTree>
    <p:extLst>
      <p:ext uri="{BB962C8B-B14F-4D97-AF65-F5344CB8AC3E}">
        <p14:creationId xmlns:p14="http://schemas.microsoft.com/office/powerpoint/2010/main" val="12340197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(2-line), content and chart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D10EE-3796-1048-8D75-5FE9E3D92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3462" y="6244227"/>
            <a:ext cx="470647" cy="377952"/>
          </a:xfrm>
        </p:spPr>
        <p:txBody>
          <a:bodyPr/>
          <a:lstStyle>
            <a:lvl1pPr>
              <a:defRPr sz="1067"/>
            </a:lvl1pPr>
          </a:lstStyle>
          <a:p>
            <a:fld id="{66DE20E4-D496-034F-914D-F7F15B93E9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548785B2-1A75-0248-A02D-5936443430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4711" y="5693822"/>
            <a:ext cx="11072348" cy="36512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933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Footnote </a:t>
            </a:r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209DBF36-B503-F44A-A373-FAF2B64AFCFF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12064" y="1670304"/>
            <a:ext cx="11192256" cy="4023360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5219E52D-E660-1842-9FA4-3E9C0B97A4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36345" y="6241565"/>
            <a:ext cx="3282903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accent1"/>
                </a:solidFill>
              </a:defRPr>
            </a:lvl1pPr>
          </a:lstStyle>
          <a:p>
            <a:r>
              <a:rPr lang="en-US"/>
              <a:t>Type division name here</a:t>
            </a:r>
          </a:p>
        </p:txBody>
      </p:sp>
      <p:sp>
        <p:nvSpPr>
          <p:cNvPr id="63" name="Title 1">
            <a:extLst>
              <a:ext uri="{FF2B5EF4-FFF2-40B4-BE49-F238E27FC236}">
                <a16:creationId xmlns:a16="http://schemas.microsoft.com/office/drawing/2014/main" id="{9B91C294-EF6A-8D47-BC58-4FB5C91EF5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233" y="469286"/>
            <a:ext cx="11082528" cy="1096841"/>
          </a:xfrm>
        </p:spPr>
        <p:txBody>
          <a:bodyPr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add a title style with a </a:t>
            </a:r>
            <a:br>
              <a:rPr lang="en-US"/>
            </a:br>
            <a:r>
              <a:rPr lang="en-US"/>
              <a:t>two-line headline</a:t>
            </a:r>
          </a:p>
        </p:txBody>
      </p:sp>
    </p:spTree>
    <p:extLst>
      <p:ext uri="{BB962C8B-B14F-4D97-AF65-F5344CB8AC3E}">
        <p14:creationId xmlns:p14="http://schemas.microsoft.com/office/powerpoint/2010/main" val="6278244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234" y="469286"/>
            <a:ext cx="11096132" cy="732508"/>
          </a:xfrm>
        </p:spPr>
        <p:txBody>
          <a:bodyPr vert="horz" lIns="91440" tIns="45720" rIns="91440" bIns="45720" rtlCol="0" anchor="t" anchorCtr="0">
            <a:noAutofit/>
          </a:bodyPr>
          <a:lstStyle>
            <a:lvl1pPr>
              <a:lnSpc>
                <a:spcPct val="100000"/>
              </a:lnSpc>
              <a:defRPr lang="en-US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9BDA0-AF0E-4BA8-B742-3B9C92A3E6FE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C6DFF85B-602D-9846-8AE0-BE3B4117F9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36345" y="6241565"/>
            <a:ext cx="3283772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buClr>
                <a:schemeClr val="accent1"/>
              </a:buClr>
              <a:defRPr sz="1067">
                <a:solidFill>
                  <a:schemeClr val="accent1"/>
                </a:solidFill>
              </a:defRPr>
            </a:lvl1pPr>
          </a:lstStyle>
          <a:p>
            <a:r>
              <a:rPr lang="en-US"/>
              <a:t>Type division name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6BCF2EF-1A2E-5644-AD14-82E90D22A6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100304" y="1882026"/>
            <a:ext cx="7909277" cy="3093949"/>
          </a:xfrm>
        </p:spPr>
        <p:txBody>
          <a:bodyPr anchor="ctr" anchorCtr="0"/>
          <a:lstStyle>
            <a:lvl1pPr marL="256111" indent="-256111">
              <a:spcBef>
                <a:spcPts val="800"/>
              </a:spcBef>
              <a:spcAft>
                <a:spcPts val="400"/>
              </a:spcAft>
              <a:buClr>
                <a:schemeClr val="accent1"/>
              </a:buClr>
              <a:buFont typeface="+mj-lt"/>
              <a:buAutoNum type="arabicPeriod"/>
              <a:tabLst/>
              <a:defRPr sz="1900"/>
            </a:lvl1pPr>
            <a:lvl2pPr marL="396875" indent="-149225"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700"/>
            </a:lvl2pPr>
            <a:lvl3pPr marL="520687" indent="-304792"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  <a:defRPr sz="1467"/>
            </a:lvl3pPr>
            <a:lvl4pPr marL="626518" indent="-304792"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  <a:defRPr sz="1400"/>
            </a:lvl4pPr>
            <a:lvl5pPr marL="719649" indent="-304792"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39650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sections w/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489855-8317-B94A-AEDA-A5FFAA2CD6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E20E4-D496-034F-914D-F7F15B93E95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5C0617B-A41B-B94F-A8DE-6993D064F9CD}"/>
              </a:ext>
            </a:extLst>
          </p:cNvPr>
          <p:cNvCxnSpPr>
            <a:cxnSpLocks/>
          </p:cNvCxnSpPr>
          <p:nvPr/>
        </p:nvCxnSpPr>
        <p:spPr>
          <a:xfrm flipH="1">
            <a:off x="1174582" y="1859644"/>
            <a:ext cx="9842839" cy="0"/>
          </a:xfrm>
          <a:prstGeom prst="line">
            <a:avLst/>
          </a:prstGeom>
          <a:noFill/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</a:ln>
          <a:effectLst/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70CE82-930F-F04F-9C79-0DB4507F891E}"/>
              </a:ext>
            </a:extLst>
          </p:cNvPr>
          <p:cNvCxnSpPr>
            <a:cxnSpLocks/>
          </p:cNvCxnSpPr>
          <p:nvPr/>
        </p:nvCxnSpPr>
        <p:spPr>
          <a:xfrm flipH="1">
            <a:off x="1174581" y="3200217"/>
            <a:ext cx="9842840" cy="0"/>
          </a:xfrm>
          <a:prstGeom prst="line">
            <a:avLst/>
          </a:prstGeom>
          <a:noFill/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A4F78B3-98DE-5B49-85FD-A2910B7B5517}"/>
              </a:ext>
            </a:extLst>
          </p:cNvPr>
          <p:cNvCxnSpPr>
            <a:cxnSpLocks/>
          </p:cNvCxnSpPr>
          <p:nvPr/>
        </p:nvCxnSpPr>
        <p:spPr>
          <a:xfrm flipH="1">
            <a:off x="1174581" y="4540791"/>
            <a:ext cx="9842840" cy="0"/>
          </a:xfrm>
          <a:prstGeom prst="line">
            <a:avLst/>
          </a:prstGeom>
          <a:noFill/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</a:ln>
          <a:effectLst/>
        </p:spPr>
      </p:cxn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9CB06751-CB75-614D-A598-4763478A2CC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74581" y="732592"/>
            <a:ext cx="1072896" cy="1072896"/>
          </a:xfrm>
          <a:prstGeom prst="rect">
            <a:avLst/>
          </a:prstGeom>
          <a:noFill/>
        </p:spPr>
        <p:txBody>
          <a:bodyPr wrap="none" lIns="0" tIns="0" rIns="0" bIns="164592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333" b="1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 sz="5333">
                <a:solidFill>
                  <a:schemeClr val="bg1"/>
                </a:solidFill>
                <a:latin typeface="+mj-lt"/>
              </a:defRPr>
            </a:lvl2pPr>
            <a:lvl3pPr>
              <a:defRPr sz="5333">
                <a:solidFill>
                  <a:schemeClr val="bg1"/>
                </a:solidFill>
                <a:latin typeface="+mj-lt"/>
              </a:defRPr>
            </a:lvl3pPr>
            <a:lvl4pPr>
              <a:defRPr sz="5333">
                <a:solidFill>
                  <a:schemeClr val="bg1"/>
                </a:solidFill>
                <a:latin typeface="+mj-lt"/>
              </a:defRPr>
            </a:lvl4pPr>
            <a:lvl5pPr>
              <a:defRPr sz="5333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5" name="Text Placeholder 33">
            <a:extLst>
              <a:ext uri="{FF2B5EF4-FFF2-40B4-BE49-F238E27FC236}">
                <a16:creationId xmlns:a16="http://schemas.microsoft.com/office/drawing/2014/main" id="{0F5B778C-62CF-294F-A8A7-ADB8D30F7E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74581" y="2073665"/>
            <a:ext cx="1072896" cy="1072896"/>
          </a:xfrm>
          <a:prstGeom prst="rect">
            <a:avLst/>
          </a:prstGeom>
          <a:noFill/>
        </p:spPr>
        <p:txBody>
          <a:bodyPr wrap="none" lIns="0" tIns="0" rIns="0" bIns="164592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333" b="1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 sz="5333">
                <a:solidFill>
                  <a:schemeClr val="bg1"/>
                </a:solidFill>
                <a:latin typeface="+mj-lt"/>
              </a:defRPr>
            </a:lvl2pPr>
            <a:lvl3pPr>
              <a:defRPr sz="5333">
                <a:solidFill>
                  <a:schemeClr val="bg1"/>
                </a:solidFill>
                <a:latin typeface="+mj-lt"/>
              </a:defRPr>
            </a:lvl3pPr>
            <a:lvl4pPr>
              <a:defRPr sz="5333">
                <a:solidFill>
                  <a:schemeClr val="bg1"/>
                </a:solidFill>
                <a:latin typeface="+mj-lt"/>
              </a:defRPr>
            </a:lvl4pPr>
            <a:lvl5pPr>
              <a:defRPr sz="5333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0C74DA92-54F5-534D-89FC-7CCB285389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74581" y="3414239"/>
            <a:ext cx="1072896" cy="1072896"/>
          </a:xfrm>
          <a:prstGeom prst="rect">
            <a:avLst/>
          </a:prstGeom>
          <a:noFill/>
        </p:spPr>
        <p:txBody>
          <a:bodyPr wrap="none" lIns="0" tIns="0" rIns="0" bIns="164592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333" b="1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 sz="5333">
                <a:solidFill>
                  <a:schemeClr val="bg1"/>
                </a:solidFill>
                <a:latin typeface="+mj-lt"/>
              </a:defRPr>
            </a:lvl2pPr>
            <a:lvl3pPr>
              <a:defRPr sz="5333">
                <a:solidFill>
                  <a:schemeClr val="bg1"/>
                </a:solidFill>
                <a:latin typeface="+mj-lt"/>
              </a:defRPr>
            </a:lvl3pPr>
            <a:lvl4pPr>
              <a:defRPr sz="5333">
                <a:solidFill>
                  <a:schemeClr val="bg1"/>
                </a:solidFill>
                <a:latin typeface="+mj-lt"/>
              </a:defRPr>
            </a:lvl4pPr>
            <a:lvl5pPr>
              <a:defRPr sz="5333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7" name="Text Placeholder 33">
            <a:extLst>
              <a:ext uri="{FF2B5EF4-FFF2-40B4-BE49-F238E27FC236}">
                <a16:creationId xmlns:a16="http://schemas.microsoft.com/office/drawing/2014/main" id="{9F262C8B-5C7F-B14A-BA25-50C34A7FD2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74581" y="4754312"/>
            <a:ext cx="1072896" cy="1072896"/>
          </a:xfrm>
          <a:prstGeom prst="rect">
            <a:avLst/>
          </a:prstGeom>
          <a:noFill/>
        </p:spPr>
        <p:txBody>
          <a:bodyPr wrap="none" lIns="0" tIns="0" rIns="0" bIns="164592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333" b="1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 sz="5333">
                <a:solidFill>
                  <a:schemeClr val="bg1"/>
                </a:solidFill>
                <a:latin typeface="+mj-lt"/>
              </a:defRPr>
            </a:lvl2pPr>
            <a:lvl3pPr>
              <a:defRPr sz="5333">
                <a:solidFill>
                  <a:schemeClr val="bg1"/>
                </a:solidFill>
                <a:latin typeface="+mj-lt"/>
              </a:defRPr>
            </a:lvl3pPr>
            <a:lvl4pPr>
              <a:defRPr sz="5333">
                <a:solidFill>
                  <a:schemeClr val="bg1"/>
                </a:solidFill>
                <a:latin typeface="+mj-lt"/>
              </a:defRPr>
            </a:lvl4pPr>
            <a:lvl5pPr>
              <a:defRPr sz="5333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89565497-DFA6-8648-8348-656B1CD0CB5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64151" y="884540"/>
            <a:ext cx="5826316" cy="328313"/>
          </a:xfrm>
        </p:spPr>
        <p:txBody>
          <a:bodyPr/>
          <a:lstStyle>
            <a:lvl1pPr marL="0" indent="0">
              <a:buNone/>
              <a:defRPr sz="1900" b="1"/>
            </a:lvl1pPr>
            <a:lvl2pPr marL="118530" indent="0">
              <a:buNone/>
              <a:defRPr/>
            </a:lvl2pPr>
            <a:lvl3pPr marL="215895" indent="0">
              <a:buNone/>
              <a:defRPr/>
            </a:lvl3pPr>
            <a:lvl4pPr marL="321725" indent="0">
              <a:buNone/>
              <a:defRPr/>
            </a:lvl4pPr>
            <a:lvl5pPr marL="41485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38">
            <a:extLst>
              <a:ext uri="{FF2B5EF4-FFF2-40B4-BE49-F238E27FC236}">
                <a16:creationId xmlns:a16="http://schemas.microsoft.com/office/drawing/2014/main" id="{B4122E31-736C-8348-B128-1CD0E14E534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64151" y="1178677"/>
            <a:ext cx="5826316" cy="286255"/>
          </a:xfrm>
        </p:spPr>
        <p:txBody>
          <a:bodyPr/>
          <a:lstStyle>
            <a:lvl1pPr marL="0" indent="0">
              <a:buNone/>
              <a:defRPr sz="1600" b="0"/>
            </a:lvl1pPr>
            <a:lvl2pPr marL="118530" indent="0">
              <a:buNone/>
              <a:defRPr/>
            </a:lvl2pPr>
            <a:lvl3pPr marL="215895" indent="0">
              <a:buNone/>
              <a:defRPr/>
            </a:lvl3pPr>
            <a:lvl4pPr marL="321725" indent="0">
              <a:buNone/>
              <a:defRPr/>
            </a:lvl4pPr>
            <a:lvl5pPr marL="41485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38">
            <a:extLst>
              <a:ext uri="{FF2B5EF4-FFF2-40B4-BE49-F238E27FC236}">
                <a16:creationId xmlns:a16="http://schemas.microsoft.com/office/drawing/2014/main" id="{F1C4FB0D-60E5-B34D-8186-8489A2E53B5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564151" y="2225112"/>
            <a:ext cx="5826316" cy="328313"/>
          </a:xfrm>
        </p:spPr>
        <p:txBody>
          <a:bodyPr/>
          <a:lstStyle>
            <a:lvl1pPr marL="0" indent="0">
              <a:buNone/>
              <a:defRPr sz="1900" b="1"/>
            </a:lvl1pPr>
            <a:lvl2pPr marL="118530" indent="0">
              <a:buNone/>
              <a:defRPr/>
            </a:lvl2pPr>
            <a:lvl3pPr marL="215895" indent="0">
              <a:buNone/>
              <a:defRPr/>
            </a:lvl3pPr>
            <a:lvl4pPr marL="321725" indent="0">
              <a:buNone/>
              <a:defRPr/>
            </a:lvl4pPr>
            <a:lvl5pPr marL="41485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38">
            <a:extLst>
              <a:ext uri="{FF2B5EF4-FFF2-40B4-BE49-F238E27FC236}">
                <a16:creationId xmlns:a16="http://schemas.microsoft.com/office/drawing/2014/main" id="{8732636F-5A0B-A840-BE79-B043D65D5D3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564151" y="2519249"/>
            <a:ext cx="5826316" cy="286255"/>
          </a:xfrm>
        </p:spPr>
        <p:txBody>
          <a:bodyPr/>
          <a:lstStyle>
            <a:lvl1pPr marL="0" indent="0">
              <a:buNone/>
              <a:defRPr sz="1600" b="0"/>
            </a:lvl1pPr>
            <a:lvl2pPr marL="118530" indent="0">
              <a:buNone/>
              <a:defRPr/>
            </a:lvl2pPr>
            <a:lvl3pPr marL="215895" indent="0">
              <a:buNone/>
              <a:defRPr/>
            </a:lvl3pPr>
            <a:lvl4pPr marL="321725" indent="0">
              <a:buNone/>
              <a:defRPr/>
            </a:lvl4pPr>
            <a:lvl5pPr marL="41485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38">
            <a:extLst>
              <a:ext uri="{FF2B5EF4-FFF2-40B4-BE49-F238E27FC236}">
                <a16:creationId xmlns:a16="http://schemas.microsoft.com/office/drawing/2014/main" id="{C4EA9612-68F2-FE49-9F0D-C26A6F9D5B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564151" y="3559280"/>
            <a:ext cx="5826316" cy="328313"/>
          </a:xfrm>
        </p:spPr>
        <p:txBody>
          <a:bodyPr/>
          <a:lstStyle>
            <a:lvl1pPr marL="0" indent="0">
              <a:buNone/>
              <a:defRPr sz="1900" b="1"/>
            </a:lvl1pPr>
            <a:lvl2pPr marL="118530" indent="0">
              <a:buNone/>
              <a:defRPr/>
            </a:lvl2pPr>
            <a:lvl3pPr marL="215895" indent="0">
              <a:buNone/>
              <a:defRPr/>
            </a:lvl3pPr>
            <a:lvl4pPr marL="321725" indent="0">
              <a:buNone/>
              <a:defRPr/>
            </a:lvl4pPr>
            <a:lvl5pPr marL="41485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38">
            <a:extLst>
              <a:ext uri="{FF2B5EF4-FFF2-40B4-BE49-F238E27FC236}">
                <a16:creationId xmlns:a16="http://schemas.microsoft.com/office/drawing/2014/main" id="{79BF31A7-530E-1E41-94FC-FA9E7BC6C34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564151" y="3853417"/>
            <a:ext cx="5826316" cy="286255"/>
          </a:xfrm>
        </p:spPr>
        <p:txBody>
          <a:bodyPr/>
          <a:lstStyle>
            <a:lvl1pPr marL="0" indent="0">
              <a:buNone/>
              <a:defRPr sz="1600" b="0"/>
            </a:lvl1pPr>
            <a:lvl2pPr marL="118530" indent="0">
              <a:buNone/>
              <a:defRPr/>
            </a:lvl2pPr>
            <a:lvl3pPr marL="215895" indent="0">
              <a:buNone/>
              <a:defRPr/>
            </a:lvl3pPr>
            <a:lvl4pPr marL="321725" indent="0">
              <a:buNone/>
              <a:defRPr/>
            </a:lvl4pPr>
            <a:lvl5pPr marL="41485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38">
            <a:extLst>
              <a:ext uri="{FF2B5EF4-FFF2-40B4-BE49-F238E27FC236}">
                <a16:creationId xmlns:a16="http://schemas.microsoft.com/office/drawing/2014/main" id="{2FC45632-E38B-EE49-BF1C-ACA50BB521F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564151" y="4899852"/>
            <a:ext cx="5826316" cy="328313"/>
          </a:xfrm>
        </p:spPr>
        <p:txBody>
          <a:bodyPr/>
          <a:lstStyle>
            <a:lvl1pPr marL="0" indent="0">
              <a:buNone/>
              <a:defRPr sz="1900" b="1"/>
            </a:lvl1pPr>
            <a:lvl2pPr marL="118530" indent="0">
              <a:buNone/>
              <a:defRPr/>
            </a:lvl2pPr>
            <a:lvl3pPr marL="215895" indent="0">
              <a:buNone/>
              <a:defRPr/>
            </a:lvl3pPr>
            <a:lvl4pPr marL="321725" indent="0">
              <a:buNone/>
              <a:defRPr/>
            </a:lvl4pPr>
            <a:lvl5pPr marL="41485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38">
            <a:extLst>
              <a:ext uri="{FF2B5EF4-FFF2-40B4-BE49-F238E27FC236}">
                <a16:creationId xmlns:a16="http://schemas.microsoft.com/office/drawing/2014/main" id="{DCE681FC-C488-A04F-8F37-E3BE5F14064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64151" y="5193989"/>
            <a:ext cx="5826316" cy="286255"/>
          </a:xfrm>
        </p:spPr>
        <p:txBody>
          <a:bodyPr/>
          <a:lstStyle>
            <a:lvl1pPr marL="0" indent="0">
              <a:buNone/>
              <a:defRPr sz="1600" b="0"/>
            </a:lvl1pPr>
            <a:lvl2pPr marL="118530" indent="0">
              <a:buNone/>
              <a:defRPr/>
            </a:lvl2pPr>
            <a:lvl3pPr marL="215895" indent="0">
              <a:buNone/>
              <a:defRPr/>
            </a:lvl3pPr>
            <a:lvl4pPr marL="321725" indent="0">
              <a:buNone/>
              <a:defRPr/>
            </a:lvl4pPr>
            <a:lvl5pPr marL="41485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Footer Placeholder 50">
            <a:extLst>
              <a:ext uri="{FF2B5EF4-FFF2-40B4-BE49-F238E27FC236}">
                <a16:creationId xmlns:a16="http://schemas.microsoft.com/office/drawing/2014/main" id="{85A7982A-004D-7745-A737-44A85812F968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Type division name here</a:t>
            </a:r>
          </a:p>
        </p:txBody>
      </p:sp>
    </p:spTree>
    <p:extLst>
      <p:ext uri="{BB962C8B-B14F-4D97-AF65-F5344CB8AC3E}">
        <p14:creationId xmlns:p14="http://schemas.microsoft.com/office/powerpoint/2010/main" val="11056373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sections w/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489855-8317-B94A-AEDA-A5FFAA2CD6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E20E4-D496-034F-914D-F7F15B93E95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70CE82-930F-F04F-9C79-0DB4507F891E}"/>
              </a:ext>
            </a:extLst>
          </p:cNvPr>
          <p:cNvCxnSpPr>
            <a:cxnSpLocks/>
          </p:cNvCxnSpPr>
          <p:nvPr/>
        </p:nvCxnSpPr>
        <p:spPr>
          <a:xfrm flipH="1">
            <a:off x="1174581" y="2982492"/>
            <a:ext cx="9842840" cy="0"/>
          </a:xfrm>
          <a:prstGeom prst="line">
            <a:avLst/>
          </a:prstGeom>
          <a:noFill/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A4F78B3-98DE-5B49-85FD-A2910B7B5517}"/>
              </a:ext>
            </a:extLst>
          </p:cNvPr>
          <p:cNvCxnSpPr>
            <a:cxnSpLocks/>
          </p:cNvCxnSpPr>
          <p:nvPr/>
        </p:nvCxnSpPr>
        <p:spPr>
          <a:xfrm flipH="1">
            <a:off x="1174581" y="4323066"/>
            <a:ext cx="9842840" cy="0"/>
          </a:xfrm>
          <a:prstGeom prst="line">
            <a:avLst/>
          </a:prstGeom>
          <a:noFill/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</a:ln>
          <a:effectLst/>
        </p:spPr>
      </p:cxnSp>
      <p:sp>
        <p:nvSpPr>
          <p:cNvPr id="35" name="Text Placeholder 33">
            <a:extLst>
              <a:ext uri="{FF2B5EF4-FFF2-40B4-BE49-F238E27FC236}">
                <a16:creationId xmlns:a16="http://schemas.microsoft.com/office/drawing/2014/main" id="{0F5B778C-62CF-294F-A8A7-ADB8D30F7E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74581" y="1855940"/>
            <a:ext cx="1072896" cy="1072896"/>
          </a:xfrm>
          <a:prstGeom prst="rect">
            <a:avLst/>
          </a:prstGeom>
          <a:noFill/>
        </p:spPr>
        <p:txBody>
          <a:bodyPr wrap="none" lIns="0" tIns="0" rIns="0" bIns="164592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333" b="1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 sz="5333">
                <a:solidFill>
                  <a:schemeClr val="bg1"/>
                </a:solidFill>
                <a:latin typeface="+mj-lt"/>
              </a:defRPr>
            </a:lvl2pPr>
            <a:lvl3pPr>
              <a:defRPr sz="5333">
                <a:solidFill>
                  <a:schemeClr val="bg1"/>
                </a:solidFill>
                <a:latin typeface="+mj-lt"/>
              </a:defRPr>
            </a:lvl3pPr>
            <a:lvl4pPr>
              <a:defRPr sz="5333">
                <a:solidFill>
                  <a:schemeClr val="bg1"/>
                </a:solidFill>
                <a:latin typeface="+mj-lt"/>
              </a:defRPr>
            </a:lvl4pPr>
            <a:lvl5pPr>
              <a:defRPr sz="5333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0C74DA92-54F5-534D-89FC-7CCB285389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74581" y="3196514"/>
            <a:ext cx="1072896" cy="1072896"/>
          </a:xfrm>
          <a:prstGeom prst="rect">
            <a:avLst/>
          </a:prstGeom>
          <a:noFill/>
        </p:spPr>
        <p:txBody>
          <a:bodyPr wrap="none" lIns="0" tIns="0" rIns="0" bIns="164592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333" b="1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 sz="5333">
                <a:solidFill>
                  <a:schemeClr val="bg1"/>
                </a:solidFill>
                <a:latin typeface="+mj-lt"/>
              </a:defRPr>
            </a:lvl2pPr>
            <a:lvl3pPr>
              <a:defRPr sz="5333">
                <a:solidFill>
                  <a:schemeClr val="bg1"/>
                </a:solidFill>
                <a:latin typeface="+mj-lt"/>
              </a:defRPr>
            </a:lvl3pPr>
            <a:lvl4pPr>
              <a:defRPr sz="5333">
                <a:solidFill>
                  <a:schemeClr val="bg1"/>
                </a:solidFill>
                <a:latin typeface="+mj-lt"/>
              </a:defRPr>
            </a:lvl4pPr>
            <a:lvl5pPr>
              <a:defRPr sz="5333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7" name="Text Placeholder 33">
            <a:extLst>
              <a:ext uri="{FF2B5EF4-FFF2-40B4-BE49-F238E27FC236}">
                <a16:creationId xmlns:a16="http://schemas.microsoft.com/office/drawing/2014/main" id="{9F262C8B-5C7F-B14A-BA25-50C34A7FD2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74581" y="4536587"/>
            <a:ext cx="1072896" cy="1072896"/>
          </a:xfrm>
          <a:prstGeom prst="rect">
            <a:avLst/>
          </a:prstGeom>
          <a:noFill/>
        </p:spPr>
        <p:txBody>
          <a:bodyPr wrap="none" lIns="0" tIns="0" rIns="0" bIns="164592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333" b="1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 sz="5333">
                <a:solidFill>
                  <a:schemeClr val="bg1"/>
                </a:solidFill>
                <a:latin typeface="+mj-lt"/>
              </a:defRPr>
            </a:lvl2pPr>
            <a:lvl3pPr>
              <a:defRPr sz="5333">
                <a:solidFill>
                  <a:schemeClr val="bg1"/>
                </a:solidFill>
                <a:latin typeface="+mj-lt"/>
              </a:defRPr>
            </a:lvl3pPr>
            <a:lvl4pPr>
              <a:defRPr sz="5333">
                <a:solidFill>
                  <a:schemeClr val="bg1"/>
                </a:solidFill>
                <a:latin typeface="+mj-lt"/>
              </a:defRPr>
            </a:lvl4pPr>
            <a:lvl5pPr>
              <a:defRPr sz="5333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1" name="Text Placeholder 38">
            <a:extLst>
              <a:ext uri="{FF2B5EF4-FFF2-40B4-BE49-F238E27FC236}">
                <a16:creationId xmlns:a16="http://schemas.microsoft.com/office/drawing/2014/main" id="{F1C4FB0D-60E5-B34D-8186-8489A2E53B5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564151" y="2007387"/>
            <a:ext cx="5826316" cy="328313"/>
          </a:xfrm>
        </p:spPr>
        <p:txBody>
          <a:bodyPr/>
          <a:lstStyle>
            <a:lvl1pPr marL="0" indent="0">
              <a:buNone/>
              <a:defRPr sz="1900" b="1"/>
            </a:lvl1pPr>
            <a:lvl2pPr marL="118530" indent="0">
              <a:buNone/>
              <a:defRPr/>
            </a:lvl2pPr>
            <a:lvl3pPr marL="215895" indent="0">
              <a:buNone/>
              <a:defRPr/>
            </a:lvl3pPr>
            <a:lvl4pPr marL="321725" indent="0">
              <a:buNone/>
              <a:defRPr/>
            </a:lvl4pPr>
            <a:lvl5pPr marL="41485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38">
            <a:extLst>
              <a:ext uri="{FF2B5EF4-FFF2-40B4-BE49-F238E27FC236}">
                <a16:creationId xmlns:a16="http://schemas.microsoft.com/office/drawing/2014/main" id="{8732636F-5A0B-A840-BE79-B043D65D5D3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564151" y="2301524"/>
            <a:ext cx="5826316" cy="286255"/>
          </a:xfrm>
        </p:spPr>
        <p:txBody>
          <a:bodyPr/>
          <a:lstStyle>
            <a:lvl1pPr marL="0" indent="0">
              <a:buNone/>
              <a:defRPr sz="1600" b="0"/>
            </a:lvl1pPr>
            <a:lvl2pPr marL="118530" indent="0">
              <a:buNone/>
              <a:defRPr/>
            </a:lvl2pPr>
            <a:lvl3pPr marL="215895" indent="0">
              <a:buNone/>
              <a:defRPr/>
            </a:lvl3pPr>
            <a:lvl4pPr marL="321725" indent="0">
              <a:buNone/>
              <a:defRPr/>
            </a:lvl4pPr>
            <a:lvl5pPr marL="41485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38">
            <a:extLst>
              <a:ext uri="{FF2B5EF4-FFF2-40B4-BE49-F238E27FC236}">
                <a16:creationId xmlns:a16="http://schemas.microsoft.com/office/drawing/2014/main" id="{C4EA9612-68F2-FE49-9F0D-C26A6F9D5B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564151" y="3341555"/>
            <a:ext cx="5826316" cy="328313"/>
          </a:xfrm>
        </p:spPr>
        <p:txBody>
          <a:bodyPr/>
          <a:lstStyle>
            <a:lvl1pPr marL="0" indent="0">
              <a:buNone/>
              <a:defRPr sz="1900" b="1"/>
            </a:lvl1pPr>
            <a:lvl2pPr marL="118530" indent="0">
              <a:buNone/>
              <a:defRPr/>
            </a:lvl2pPr>
            <a:lvl3pPr marL="215895" indent="0">
              <a:buNone/>
              <a:defRPr/>
            </a:lvl3pPr>
            <a:lvl4pPr marL="321725" indent="0">
              <a:buNone/>
              <a:defRPr/>
            </a:lvl4pPr>
            <a:lvl5pPr marL="41485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38">
            <a:extLst>
              <a:ext uri="{FF2B5EF4-FFF2-40B4-BE49-F238E27FC236}">
                <a16:creationId xmlns:a16="http://schemas.microsoft.com/office/drawing/2014/main" id="{79BF31A7-530E-1E41-94FC-FA9E7BC6C34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564151" y="3635692"/>
            <a:ext cx="5826316" cy="286255"/>
          </a:xfrm>
        </p:spPr>
        <p:txBody>
          <a:bodyPr/>
          <a:lstStyle>
            <a:lvl1pPr marL="0" indent="0">
              <a:buNone/>
              <a:defRPr sz="1600" b="0"/>
            </a:lvl1pPr>
            <a:lvl2pPr marL="118530" indent="0">
              <a:buNone/>
              <a:defRPr/>
            </a:lvl2pPr>
            <a:lvl3pPr marL="215895" indent="0">
              <a:buNone/>
              <a:defRPr/>
            </a:lvl3pPr>
            <a:lvl4pPr marL="321725" indent="0">
              <a:buNone/>
              <a:defRPr/>
            </a:lvl4pPr>
            <a:lvl5pPr marL="41485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38">
            <a:extLst>
              <a:ext uri="{FF2B5EF4-FFF2-40B4-BE49-F238E27FC236}">
                <a16:creationId xmlns:a16="http://schemas.microsoft.com/office/drawing/2014/main" id="{2FC45632-E38B-EE49-BF1C-ACA50BB521F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564151" y="4682127"/>
            <a:ext cx="5826316" cy="328313"/>
          </a:xfrm>
        </p:spPr>
        <p:txBody>
          <a:bodyPr/>
          <a:lstStyle>
            <a:lvl1pPr marL="0" indent="0">
              <a:buNone/>
              <a:defRPr sz="1900" b="1"/>
            </a:lvl1pPr>
            <a:lvl2pPr marL="118530" indent="0">
              <a:buNone/>
              <a:defRPr/>
            </a:lvl2pPr>
            <a:lvl3pPr marL="215895" indent="0">
              <a:buNone/>
              <a:defRPr/>
            </a:lvl3pPr>
            <a:lvl4pPr marL="321725" indent="0">
              <a:buNone/>
              <a:defRPr/>
            </a:lvl4pPr>
            <a:lvl5pPr marL="41485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38">
            <a:extLst>
              <a:ext uri="{FF2B5EF4-FFF2-40B4-BE49-F238E27FC236}">
                <a16:creationId xmlns:a16="http://schemas.microsoft.com/office/drawing/2014/main" id="{DCE681FC-C488-A04F-8F37-E3BE5F14064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64151" y="4976264"/>
            <a:ext cx="5826316" cy="286255"/>
          </a:xfrm>
        </p:spPr>
        <p:txBody>
          <a:bodyPr/>
          <a:lstStyle>
            <a:lvl1pPr marL="0" indent="0">
              <a:buNone/>
              <a:defRPr sz="1600" b="0"/>
            </a:lvl1pPr>
            <a:lvl2pPr marL="118530" indent="0">
              <a:buNone/>
              <a:defRPr/>
            </a:lvl2pPr>
            <a:lvl3pPr marL="215895" indent="0">
              <a:buNone/>
              <a:defRPr/>
            </a:lvl3pPr>
            <a:lvl4pPr marL="321725" indent="0">
              <a:buNone/>
              <a:defRPr/>
            </a:lvl4pPr>
            <a:lvl5pPr marL="41485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Footer Placeholder 50">
            <a:extLst>
              <a:ext uri="{FF2B5EF4-FFF2-40B4-BE49-F238E27FC236}">
                <a16:creationId xmlns:a16="http://schemas.microsoft.com/office/drawing/2014/main" id="{85A7982A-004D-7745-A737-44A85812F968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Type division name here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D52DCE6-C51D-42E3-85E2-3B96FE8F5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34" y="469286"/>
            <a:ext cx="11096132" cy="732508"/>
          </a:xfrm>
        </p:spPr>
        <p:txBody>
          <a:bodyPr vert="horz" lIns="91440" tIns="45720" rIns="91440" bIns="45720" rtlCol="0" anchor="t" anchorCtr="0">
            <a:noAutofit/>
          </a:bodyPr>
          <a:lstStyle>
            <a:lvl1pPr>
              <a:lnSpc>
                <a:spcPct val="100000"/>
              </a:lnSpc>
              <a:defRPr lang="en-US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03645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 #2 – dark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5B8625B6-1480-F74E-8480-E54F05C04A1E}"/>
              </a:ext>
            </a:extLst>
          </p:cNvPr>
          <p:cNvSpPr/>
          <p:nvPr/>
        </p:nvSpPr>
        <p:spPr>
          <a:xfrm>
            <a:off x="266007" y="343594"/>
            <a:ext cx="1429789" cy="17733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E9E003C7-C225-0140-9146-8A8816EF7AE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379384"/>
          </a:xfrm>
          <a:custGeom>
            <a:avLst/>
            <a:gdLst>
              <a:gd name="connsiteX0" fmla="*/ 653749 w 9144000"/>
              <a:gd name="connsiteY0" fmla="*/ 573726 h 3284538"/>
              <a:gd name="connsiteX1" fmla="*/ 457200 w 9144000"/>
              <a:gd name="connsiteY1" fmla="*/ 662929 h 3284538"/>
              <a:gd name="connsiteX2" fmla="*/ 457200 w 9144000"/>
              <a:gd name="connsiteY2" fmla="*/ 1003131 h 3284538"/>
              <a:gd name="connsiteX3" fmla="*/ 557872 w 9144000"/>
              <a:gd name="connsiteY3" fmla="*/ 1111620 h 3284538"/>
              <a:gd name="connsiteX4" fmla="*/ 653749 w 9144000"/>
              <a:gd name="connsiteY4" fmla="*/ 992951 h 3284538"/>
              <a:gd name="connsiteX5" fmla="*/ 740039 w 9144000"/>
              <a:gd name="connsiteY5" fmla="*/ 534884 h 3284538"/>
              <a:gd name="connsiteX6" fmla="*/ 695296 w 9144000"/>
              <a:gd name="connsiteY6" fmla="*/ 556314 h 3284538"/>
              <a:gd name="connsiteX7" fmla="*/ 695296 w 9144000"/>
              <a:gd name="connsiteY7" fmla="*/ 980897 h 3284538"/>
              <a:gd name="connsiteX8" fmla="*/ 567459 w 9144000"/>
              <a:gd name="connsiteY8" fmla="*/ 1138944 h 3284538"/>
              <a:gd name="connsiteX9" fmla="*/ 500345 w 9144000"/>
              <a:gd name="connsiteY9" fmla="*/ 1126889 h 3284538"/>
              <a:gd name="connsiteX10" fmla="*/ 597554 w 9144000"/>
              <a:gd name="connsiteY10" fmla="*/ 1161177 h 3284538"/>
              <a:gd name="connsiteX11" fmla="*/ 740039 w 9144000"/>
              <a:gd name="connsiteY11" fmla="*/ 974200 h 3284538"/>
              <a:gd name="connsiteX12" fmla="*/ 827927 w 9144000"/>
              <a:gd name="connsiteY12" fmla="*/ 496310 h 3284538"/>
              <a:gd name="connsiteX13" fmla="*/ 782652 w 9144000"/>
              <a:gd name="connsiteY13" fmla="*/ 517740 h 3284538"/>
              <a:gd name="connsiteX14" fmla="*/ 782652 w 9144000"/>
              <a:gd name="connsiteY14" fmla="*/ 978486 h 3284538"/>
              <a:gd name="connsiteX15" fmla="*/ 612735 w 9144000"/>
              <a:gd name="connsiteY15" fmla="*/ 1187965 h 3284538"/>
              <a:gd name="connsiteX16" fmla="*/ 532304 w 9144000"/>
              <a:gd name="connsiteY16" fmla="*/ 1172428 h 3284538"/>
              <a:gd name="connsiteX17" fmla="*/ 644694 w 9144000"/>
              <a:gd name="connsiteY17" fmla="*/ 1212074 h 3284538"/>
              <a:gd name="connsiteX18" fmla="*/ 827927 w 9144000"/>
              <a:gd name="connsiteY18" fmla="*/ 982236 h 3284538"/>
              <a:gd name="connsiteX19" fmla="*/ 917413 w 9144000"/>
              <a:gd name="connsiteY19" fmla="*/ 457200 h 3284538"/>
              <a:gd name="connsiteX20" fmla="*/ 871072 w 9144000"/>
              <a:gd name="connsiteY20" fmla="*/ 479166 h 3284538"/>
              <a:gd name="connsiteX21" fmla="*/ 871072 w 9144000"/>
              <a:gd name="connsiteY21" fmla="*/ 980093 h 3284538"/>
              <a:gd name="connsiteX22" fmla="*/ 665468 w 9144000"/>
              <a:gd name="connsiteY22" fmla="*/ 1236718 h 3284538"/>
              <a:gd name="connsiteX23" fmla="*/ 585037 w 9144000"/>
              <a:gd name="connsiteY23" fmla="*/ 1223324 h 3284538"/>
              <a:gd name="connsiteX24" fmla="*/ 704884 w 9144000"/>
              <a:gd name="connsiteY24" fmla="*/ 1260023 h 3284538"/>
              <a:gd name="connsiteX25" fmla="*/ 917413 w 9144000"/>
              <a:gd name="connsiteY25" fmla="*/ 988933 h 3284538"/>
              <a:gd name="connsiteX26" fmla="*/ 0 w 9144000"/>
              <a:gd name="connsiteY26" fmla="*/ 0 h 3284538"/>
              <a:gd name="connsiteX27" fmla="*/ 9144000 w 9144000"/>
              <a:gd name="connsiteY27" fmla="*/ 0 h 3284538"/>
              <a:gd name="connsiteX28" fmla="*/ 9144000 w 9144000"/>
              <a:gd name="connsiteY28" fmla="*/ 3284538 h 3284538"/>
              <a:gd name="connsiteX29" fmla="*/ 6596284 w 9144000"/>
              <a:gd name="connsiteY29" fmla="*/ 3284538 h 3284538"/>
              <a:gd name="connsiteX30" fmla="*/ 6866309 w 9144000"/>
              <a:gd name="connsiteY30" fmla="*/ 2791851 h 3284538"/>
              <a:gd name="connsiteX31" fmla="*/ 4635550 w 9144000"/>
              <a:gd name="connsiteY31" fmla="*/ 2791851 h 3284538"/>
              <a:gd name="connsiteX32" fmla="*/ 2230759 w 9144000"/>
              <a:gd name="connsiteY32" fmla="*/ 2791851 h 3284538"/>
              <a:gd name="connsiteX33" fmla="*/ 0 w 9144000"/>
              <a:gd name="connsiteY33" fmla="*/ 2791851 h 3284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144000" h="3284538">
                <a:moveTo>
                  <a:pt x="653749" y="573726"/>
                </a:moveTo>
                <a:lnTo>
                  <a:pt x="457200" y="662929"/>
                </a:lnTo>
                <a:lnTo>
                  <a:pt x="457200" y="1003131"/>
                </a:lnTo>
                <a:cubicBezTo>
                  <a:pt x="457200" y="1067957"/>
                  <a:pt x="497682" y="1111620"/>
                  <a:pt x="557872" y="1111620"/>
                </a:cubicBezTo>
                <a:cubicBezTo>
                  <a:pt x="616996" y="1111352"/>
                  <a:pt x="653749" y="1067421"/>
                  <a:pt x="653749" y="992951"/>
                </a:cubicBezTo>
                <a:close/>
                <a:moveTo>
                  <a:pt x="740039" y="534884"/>
                </a:moveTo>
                <a:lnTo>
                  <a:pt x="695296" y="556314"/>
                </a:lnTo>
                <a:lnTo>
                  <a:pt x="695296" y="980897"/>
                </a:lnTo>
                <a:cubicBezTo>
                  <a:pt x="695296" y="1095548"/>
                  <a:pt x="646825" y="1138944"/>
                  <a:pt x="567459" y="1138944"/>
                </a:cubicBezTo>
                <a:cubicBezTo>
                  <a:pt x="547751" y="1138944"/>
                  <a:pt x="524847" y="1134390"/>
                  <a:pt x="500345" y="1126889"/>
                </a:cubicBezTo>
                <a:cubicBezTo>
                  <a:pt x="529108" y="1148855"/>
                  <a:pt x="562399" y="1161177"/>
                  <a:pt x="597554" y="1161177"/>
                </a:cubicBezTo>
                <a:cubicBezTo>
                  <a:pt x="681447" y="1161177"/>
                  <a:pt x="740039" y="1102780"/>
                  <a:pt x="740039" y="974200"/>
                </a:cubicBezTo>
                <a:close/>
                <a:moveTo>
                  <a:pt x="827927" y="496310"/>
                </a:moveTo>
                <a:lnTo>
                  <a:pt x="782652" y="517740"/>
                </a:lnTo>
                <a:lnTo>
                  <a:pt x="782652" y="978486"/>
                </a:lnTo>
                <a:cubicBezTo>
                  <a:pt x="782652" y="1123675"/>
                  <a:pt x="714472" y="1187965"/>
                  <a:pt x="612735" y="1187965"/>
                </a:cubicBezTo>
                <a:cubicBezTo>
                  <a:pt x="588233" y="1187965"/>
                  <a:pt x="560269" y="1181804"/>
                  <a:pt x="532304" y="1172428"/>
                </a:cubicBezTo>
                <a:cubicBezTo>
                  <a:pt x="565861" y="1197073"/>
                  <a:pt x="605811" y="1212074"/>
                  <a:pt x="644694" y="1212074"/>
                </a:cubicBezTo>
                <a:cubicBezTo>
                  <a:pt x="751225" y="1212074"/>
                  <a:pt x="827927" y="1134390"/>
                  <a:pt x="827927" y="982236"/>
                </a:cubicBezTo>
                <a:close/>
                <a:moveTo>
                  <a:pt x="917413" y="457200"/>
                </a:moveTo>
                <a:lnTo>
                  <a:pt x="871072" y="479166"/>
                </a:lnTo>
                <a:lnTo>
                  <a:pt x="871072" y="980093"/>
                </a:lnTo>
                <a:cubicBezTo>
                  <a:pt x="871072" y="1148319"/>
                  <a:pt x="786647" y="1236718"/>
                  <a:pt x="665468" y="1236718"/>
                </a:cubicBezTo>
                <a:cubicBezTo>
                  <a:pt x="636971" y="1236718"/>
                  <a:pt x="610338" y="1231896"/>
                  <a:pt x="585037" y="1223324"/>
                </a:cubicBezTo>
                <a:cubicBezTo>
                  <a:pt x="620991" y="1246897"/>
                  <a:pt x="661739" y="1260291"/>
                  <a:pt x="704884" y="1260023"/>
                </a:cubicBezTo>
                <a:cubicBezTo>
                  <a:pt x="829525" y="1260023"/>
                  <a:pt x="917413" y="1160374"/>
                  <a:pt x="917413" y="988933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3284538"/>
                </a:lnTo>
                <a:lnTo>
                  <a:pt x="6596284" y="3284538"/>
                </a:lnTo>
                <a:lnTo>
                  <a:pt x="6866309" y="2791851"/>
                </a:lnTo>
                <a:lnTo>
                  <a:pt x="4635550" y="2791851"/>
                </a:lnTo>
                <a:lnTo>
                  <a:pt x="2230759" y="2791851"/>
                </a:lnTo>
                <a:lnTo>
                  <a:pt x="0" y="2791851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4F9EC103-0F67-D041-A68D-29194D3A99CB}"/>
              </a:ext>
            </a:extLst>
          </p:cNvPr>
          <p:cNvSpPr/>
          <p:nvPr/>
        </p:nvSpPr>
        <p:spPr>
          <a:xfrm>
            <a:off x="-11289" y="3713698"/>
            <a:ext cx="9183221" cy="1149585"/>
          </a:xfrm>
          <a:custGeom>
            <a:avLst/>
            <a:gdLst>
              <a:gd name="connsiteX0" fmla="*/ 0 w 6866310"/>
              <a:gd name="connsiteY0" fmla="*/ 0 h 862189"/>
              <a:gd name="connsiteX1" fmla="*/ 2230759 w 6866310"/>
              <a:gd name="connsiteY1" fmla="*/ 0 h 862189"/>
              <a:gd name="connsiteX2" fmla="*/ 4635551 w 6866310"/>
              <a:gd name="connsiteY2" fmla="*/ 0 h 862189"/>
              <a:gd name="connsiteX3" fmla="*/ 6866310 w 6866310"/>
              <a:gd name="connsiteY3" fmla="*/ 0 h 862189"/>
              <a:gd name="connsiteX4" fmla="*/ 6393773 w 6866310"/>
              <a:gd name="connsiteY4" fmla="*/ 862189 h 862189"/>
              <a:gd name="connsiteX5" fmla="*/ 4163014 w 6866310"/>
              <a:gd name="connsiteY5" fmla="*/ 862189 h 862189"/>
              <a:gd name="connsiteX6" fmla="*/ 2230759 w 6866310"/>
              <a:gd name="connsiteY6" fmla="*/ 862189 h 862189"/>
              <a:gd name="connsiteX7" fmla="*/ 0 w 6866310"/>
              <a:gd name="connsiteY7" fmla="*/ 862189 h 862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66310" h="862189">
                <a:moveTo>
                  <a:pt x="0" y="0"/>
                </a:moveTo>
                <a:lnTo>
                  <a:pt x="2230759" y="0"/>
                </a:lnTo>
                <a:lnTo>
                  <a:pt x="4635551" y="0"/>
                </a:lnTo>
                <a:lnTo>
                  <a:pt x="6866310" y="0"/>
                </a:lnTo>
                <a:lnTo>
                  <a:pt x="6393773" y="862189"/>
                </a:lnTo>
                <a:lnTo>
                  <a:pt x="4163014" y="862189"/>
                </a:lnTo>
                <a:lnTo>
                  <a:pt x="2230759" y="862189"/>
                </a:lnTo>
                <a:lnTo>
                  <a:pt x="0" y="86218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65152D-294A-CB4D-A24A-4F357E1ABC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1216" y="3713698"/>
            <a:ext cx="8110724" cy="1128173"/>
          </a:xfrm>
        </p:spPr>
        <p:txBody>
          <a:bodyPr rIns="0" anchor="ctr" anchorCtr="0">
            <a:noAutofit/>
          </a:bodyPr>
          <a:lstStyle>
            <a:lvl1pPr algn="l">
              <a:defRPr sz="4267" spc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Title slide with dark photo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BACBDA-5A3D-3241-B917-E2149A7F08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5038" y="4945665"/>
            <a:ext cx="7891553" cy="428635"/>
          </a:xfrm>
        </p:spPr>
        <p:txBody>
          <a:bodyPr rIns="0">
            <a:noAutofit/>
          </a:bodyPr>
          <a:lstStyle>
            <a:lvl1pPr marL="0" indent="0" algn="l">
              <a:buNone/>
              <a:defRPr sz="1867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B11AB8-EAC3-A64E-8232-B09EC712489C}"/>
              </a:ext>
            </a:extLst>
          </p:cNvPr>
          <p:cNvSpPr/>
          <p:nvPr/>
        </p:nvSpPr>
        <p:spPr>
          <a:xfrm>
            <a:off x="432261" y="6138955"/>
            <a:ext cx="11195232" cy="536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B4250A-775D-EF48-A209-44384C0A5ECC}"/>
              </a:ext>
            </a:extLst>
          </p:cNvPr>
          <p:cNvSpPr/>
          <p:nvPr/>
        </p:nvSpPr>
        <p:spPr>
          <a:xfrm>
            <a:off x="7655698" y="6321552"/>
            <a:ext cx="3926703" cy="536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677B2950-4E80-4446-9C2A-409ECCDE1D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1451" y="6050870"/>
            <a:ext cx="3009900" cy="270245"/>
          </a:xfrm>
        </p:spPr>
        <p:txBody>
          <a:bodyPr/>
          <a:lstStyle>
            <a:lvl1pPr marL="0" indent="0">
              <a:buNone/>
              <a:defRPr sz="1333" b="0"/>
            </a:lvl1pPr>
            <a:lvl2pPr marL="11853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id="{75826C9D-8CE1-F048-A801-96B766969B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0123" y="5703486"/>
            <a:ext cx="1505517" cy="53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0371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sections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489855-8317-B94A-AEDA-A5FFAA2CD6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E20E4-D496-034F-914D-F7F15B93E95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5C0617B-A41B-B94F-A8DE-6993D064F9CD}"/>
              </a:ext>
            </a:extLst>
          </p:cNvPr>
          <p:cNvCxnSpPr>
            <a:cxnSpLocks/>
          </p:cNvCxnSpPr>
          <p:nvPr/>
        </p:nvCxnSpPr>
        <p:spPr>
          <a:xfrm flipH="1">
            <a:off x="1174582" y="1859644"/>
            <a:ext cx="9842839" cy="0"/>
          </a:xfrm>
          <a:prstGeom prst="line">
            <a:avLst/>
          </a:prstGeom>
          <a:noFill/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</a:ln>
          <a:effectLst/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70CE82-930F-F04F-9C79-0DB4507F891E}"/>
              </a:ext>
            </a:extLst>
          </p:cNvPr>
          <p:cNvCxnSpPr>
            <a:cxnSpLocks/>
          </p:cNvCxnSpPr>
          <p:nvPr/>
        </p:nvCxnSpPr>
        <p:spPr>
          <a:xfrm flipH="1">
            <a:off x="1174581" y="3200217"/>
            <a:ext cx="9842840" cy="0"/>
          </a:xfrm>
          <a:prstGeom prst="line">
            <a:avLst/>
          </a:prstGeom>
          <a:noFill/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A4F78B3-98DE-5B49-85FD-A2910B7B5517}"/>
              </a:ext>
            </a:extLst>
          </p:cNvPr>
          <p:cNvCxnSpPr>
            <a:cxnSpLocks/>
          </p:cNvCxnSpPr>
          <p:nvPr/>
        </p:nvCxnSpPr>
        <p:spPr>
          <a:xfrm flipH="1">
            <a:off x="1174581" y="4540791"/>
            <a:ext cx="9842840" cy="0"/>
          </a:xfrm>
          <a:prstGeom prst="line">
            <a:avLst/>
          </a:prstGeom>
          <a:noFill/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</a:ln>
          <a:effectLst/>
        </p:spPr>
      </p:cxn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89565497-DFA6-8648-8348-656B1CD0CB5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64151" y="884540"/>
            <a:ext cx="5826316" cy="328313"/>
          </a:xfrm>
        </p:spPr>
        <p:txBody>
          <a:bodyPr/>
          <a:lstStyle>
            <a:lvl1pPr marL="0" indent="0">
              <a:buNone/>
              <a:defRPr sz="1900" b="1"/>
            </a:lvl1pPr>
            <a:lvl2pPr marL="118530" indent="0">
              <a:buNone/>
              <a:defRPr/>
            </a:lvl2pPr>
            <a:lvl3pPr marL="215895" indent="0">
              <a:buNone/>
              <a:defRPr/>
            </a:lvl3pPr>
            <a:lvl4pPr marL="321725" indent="0">
              <a:buNone/>
              <a:defRPr/>
            </a:lvl4pPr>
            <a:lvl5pPr marL="41485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38">
            <a:extLst>
              <a:ext uri="{FF2B5EF4-FFF2-40B4-BE49-F238E27FC236}">
                <a16:creationId xmlns:a16="http://schemas.microsoft.com/office/drawing/2014/main" id="{B4122E31-736C-8348-B128-1CD0E14E534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64151" y="1178677"/>
            <a:ext cx="5826316" cy="286255"/>
          </a:xfrm>
        </p:spPr>
        <p:txBody>
          <a:bodyPr/>
          <a:lstStyle>
            <a:lvl1pPr marL="0" indent="0">
              <a:buNone/>
              <a:defRPr sz="1600" b="0"/>
            </a:lvl1pPr>
            <a:lvl2pPr marL="118530" indent="0">
              <a:buNone/>
              <a:defRPr/>
            </a:lvl2pPr>
            <a:lvl3pPr marL="215895" indent="0">
              <a:buNone/>
              <a:defRPr/>
            </a:lvl3pPr>
            <a:lvl4pPr marL="321725" indent="0">
              <a:buNone/>
              <a:defRPr/>
            </a:lvl4pPr>
            <a:lvl5pPr marL="41485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38">
            <a:extLst>
              <a:ext uri="{FF2B5EF4-FFF2-40B4-BE49-F238E27FC236}">
                <a16:creationId xmlns:a16="http://schemas.microsoft.com/office/drawing/2014/main" id="{F1C4FB0D-60E5-B34D-8186-8489A2E53B5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564151" y="2225112"/>
            <a:ext cx="5826316" cy="328313"/>
          </a:xfrm>
        </p:spPr>
        <p:txBody>
          <a:bodyPr/>
          <a:lstStyle>
            <a:lvl1pPr marL="0" indent="0">
              <a:buNone/>
              <a:defRPr sz="1900" b="1"/>
            </a:lvl1pPr>
            <a:lvl2pPr marL="118530" indent="0">
              <a:buNone/>
              <a:defRPr/>
            </a:lvl2pPr>
            <a:lvl3pPr marL="215895" indent="0">
              <a:buNone/>
              <a:defRPr/>
            </a:lvl3pPr>
            <a:lvl4pPr marL="321725" indent="0">
              <a:buNone/>
              <a:defRPr/>
            </a:lvl4pPr>
            <a:lvl5pPr marL="41485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38">
            <a:extLst>
              <a:ext uri="{FF2B5EF4-FFF2-40B4-BE49-F238E27FC236}">
                <a16:creationId xmlns:a16="http://schemas.microsoft.com/office/drawing/2014/main" id="{8732636F-5A0B-A840-BE79-B043D65D5D3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564151" y="2519249"/>
            <a:ext cx="5826316" cy="286255"/>
          </a:xfrm>
        </p:spPr>
        <p:txBody>
          <a:bodyPr/>
          <a:lstStyle>
            <a:lvl1pPr marL="0" indent="0">
              <a:buNone/>
              <a:defRPr sz="1600" b="0"/>
            </a:lvl1pPr>
            <a:lvl2pPr marL="118530" indent="0">
              <a:buNone/>
              <a:defRPr/>
            </a:lvl2pPr>
            <a:lvl3pPr marL="215895" indent="0">
              <a:buNone/>
              <a:defRPr/>
            </a:lvl3pPr>
            <a:lvl4pPr marL="321725" indent="0">
              <a:buNone/>
              <a:defRPr/>
            </a:lvl4pPr>
            <a:lvl5pPr marL="41485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38">
            <a:extLst>
              <a:ext uri="{FF2B5EF4-FFF2-40B4-BE49-F238E27FC236}">
                <a16:creationId xmlns:a16="http://schemas.microsoft.com/office/drawing/2014/main" id="{C4EA9612-68F2-FE49-9F0D-C26A6F9D5B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564151" y="3559280"/>
            <a:ext cx="5826316" cy="328313"/>
          </a:xfrm>
        </p:spPr>
        <p:txBody>
          <a:bodyPr/>
          <a:lstStyle>
            <a:lvl1pPr marL="0" indent="0">
              <a:buNone/>
              <a:defRPr sz="1900" b="1"/>
            </a:lvl1pPr>
            <a:lvl2pPr marL="118530" indent="0">
              <a:buNone/>
              <a:defRPr/>
            </a:lvl2pPr>
            <a:lvl3pPr marL="215895" indent="0">
              <a:buNone/>
              <a:defRPr/>
            </a:lvl3pPr>
            <a:lvl4pPr marL="321725" indent="0">
              <a:buNone/>
              <a:defRPr/>
            </a:lvl4pPr>
            <a:lvl5pPr marL="41485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38">
            <a:extLst>
              <a:ext uri="{FF2B5EF4-FFF2-40B4-BE49-F238E27FC236}">
                <a16:creationId xmlns:a16="http://schemas.microsoft.com/office/drawing/2014/main" id="{79BF31A7-530E-1E41-94FC-FA9E7BC6C34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564151" y="3853417"/>
            <a:ext cx="5826316" cy="286255"/>
          </a:xfrm>
        </p:spPr>
        <p:txBody>
          <a:bodyPr/>
          <a:lstStyle>
            <a:lvl1pPr marL="0" indent="0">
              <a:buNone/>
              <a:defRPr sz="1600" b="0"/>
            </a:lvl1pPr>
            <a:lvl2pPr marL="118530" indent="0">
              <a:buNone/>
              <a:defRPr/>
            </a:lvl2pPr>
            <a:lvl3pPr marL="215895" indent="0">
              <a:buNone/>
              <a:defRPr/>
            </a:lvl3pPr>
            <a:lvl4pPr marL="321725" indent="0">
              <a:buNone/>
              <a:defRPr/>
            </a:lvl4pPr>
            <a:lvl5pPr marL="41485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38">
            <a:extLst>
              <a:ext uri="{FF2B5EF4-FFF2-40B4-BE49-F238E27FC236}">
                <a16:creationId xmlns:a16="http://schemas.microsoft.com/office/drawing/2014/main" id="{2FC45632-E38B-EE49-BF1C-ACA50BB521F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564151" y="4899852"/>
            <a:ext cx="5826316" cy="328313"/>
          </a:xfrm>
        </p:spPr>
        <p:txBody>
          <a:bodyPr/>
          <a:lstStyle>
            <a:lvl1pPr marL="0" indent="0">
              <a:buNone/>
              <a:defRPr sz="1900" b="1"/>
            </a:lvl1pPr>
            <a:lvl2pPr marL="118530" indent="0">
              <a:buNone/>
              <a:defRPr/>
            </a:lvl2pPr>
            <a:lvl3pPr marL="215895" indent="0">
              <a:buNone/>
              <a:defRPr/>
            </a:lvl3pPr>
            <a:lvl4pPr marL="321725" indent="0">
              <a:buNone/>
              <a:defRPr/>
            </a:lvl4pPr>
            <a:lvl5pPr marL="41485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38">
            <a:extLst>
              <a:ext uri="{FF2B5EF4-FFF2-40B4-BE49-F238E27FC236}">
                <a16:creationId xmlns:a16="http://schemas.microsoft.com/office/drawing/2014/main" id="{DCE681FC-C488-A04F-8F37-E3BE5F14064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64151" y="5193989"/>
            <a:ext cx="5826316" cy="286255"/>
          </a:xfrm>
        </p:spPr>
        <p:txBody>
          <a:bodyPr/>
          <a:lstStyle>
            <a:lvl1pPr marL="0" indent="0">
              <a:buNone/>
              <a:defRPr sz="1600" b="0"/>
            </a:lvl1pPr>
            <a:lvl2pPr marL="118530" indent="0">
              <a:buNone/>
              <a:defRPr/>
            </a:lvl2pPr>
            <a:lvl3pPr marL="215895" indent="0">
              <a:buNone/>
              <a:defRPr/>
            </a:lvl3pPr>
            <a:lvl4pPr marL="321725" indent="0">
              <a:buNone/>
              <a:defRPr/>
            </a:lvl4pPr>
            <a:lvl5pPr marL="41485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Footer Placeholder 50">
            <a:extLst>
              <a:ext uri="{FF2B5EF4-FFF2-40B4-BE49-F238E27FC236}">
                <a16:creationId xmlns:a16="http://schemas.microsoft.com/office/drawing/2014/main" id="{85A7982A-004D-7745-A737-44A85812F968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Type division name here</a:t>
            </a:r>
          </a:p>
        </p:txBody>
      </p:sp>
    </p:spTree>
    <p:extLst>
      <p:ext uri="{BB962C8B-B14F-4D97-AF65-F5344CB8AC3E}">
        <p14:creationId xmlns:p14="http://schemas.microsoft.com/office/powerpoint/2010/main" val="30070005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sections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489855-8317-B94A-AEDA-A5FFAA2CD6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E20E4-D496-034F-914D-F7F15B93E95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70CE82-930F-F04F-9C79-0DB4507F891E}"/>
              </a:ext>
            </a:extLst>
          </p:cNvPr>
          <p:cNvCxnSpPr>
            <a:cxnSpLocks/>
          </p:cNvCxnSpPr>
          <p:nvPr/>
        </p:nvCxnSpPr>
        <p:spPr>
          <a:xfrm flipH="1">
            <a:off x="1174581" y="2982492"/>
            <a:ext cx="9842840" cy="0"/>
          </a:xfrm>
          <a:prstGeom prst="line">
            <a:avLst/>
          </a:prstGeom>
          <a:noFill/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A4F78B3-98DE-5B49-85FD-A2910B7B5517}"/>
              </a:ext>
            </a:extLst>
          </p:cNvPr>
          <p:cNvCxnSpPr>
            <a:cxnSpLocks/>
          </p:cNvCxnSpPr>
          <p:nvPr/>
        </p:nvCxnSpPr>
        <p:spPr>
          <a:xfrm flipH="1">
            <a:off x="1174581" y="4323066"/>
            <a:ext cx="9842840" cy="0"/>
          </a:xfrm>
          <a:prstGeom prst="line">
            <a:avLst/>
          </a:prstGeom>
          <a:noFill/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</a:ln>
          <a:effectLst/>
        </p:spPr>
      </p:cxnSp>
      <p:sp>
        <p:nvSpPr>
          <p:cNvPr id="41" name="Text Placeholder 38">
            <a:extLst>
              <a:ext uri="{FF2B5EF4-FFF2-40B4-BE49-F238E27FC236}">
                <a16:creationId xmlns:a16="http://schemas.microsoft.com/office/drawing/2014/main" id="{F1C4FB0D-60E5-B34D-8186-8489A2E53B5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564151" y="2007387"/>
            <a:ext cx="5826316" cy="328313"/>
          </a:xfrm>
        </p:spPr>
        <p:txBody>
          <a:bodyPr/>
          <a:lstStyle>
            <a:lvl1pPr marL="0" indent="0">
              <a:buNone/>
              <a:defRPr sz="1900" b="1"/>
            </a:lvl1pPr>
            <a:lvl2pPr marL="118530" indent="0">
              <a:buNone/>
              <a:defRPr/>
            </a:lvl2pPr>
            <a:lvl3pPr marL="215895" indent="0">
              <a:buNone/>
              <a:defRPr/>
            </a:lvl3pPr>
            <a:lvl4pPr marL="321725" indent="0">
              <a:buNone/>
              <a:defRPr/>
            </a:lvl4pPr>
            <a:lvl5pPr marL="41485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38">
            <a:extLst>
              <a:ext uri="{FF2B5EF4-FFF2-40B4-BE49-F238E27FC236}">
                <a16:creationId xmlns:a16="http://schemas.microsoft.com/office/drawing/2014/main" id="{8732636F-5A0B-A840-BE79-B043D65D5D3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564151" y="2301524"/>
            <a:ext cx="5826316" cy="286255"/>
          </a:xfrm>
        </p:spPr>
        <p:txBody>
          <a:bodyPr/>
          <a:lstStyle>
            <a:lvl1pPr marL="0" indent="0">
              <a:buNone/>
              <a:defRPr sz="1600" b="0"/>
            </a:lvl1pPr>
            <a:lvl2pPr marL="118530" indent="0">
              <a:buNone/>
              <a:defRPr/>
            </a:lvl2pPr>
            <a:lvl3pPr marL="215895" indent="0">
              <a:buNone/>
              <a:defRPr/>
            </a:lvl3pPr>
            <a:lvl4pPr marL="321725" indent="0">
              <a:buNone/>
              <a:defRPr/>
            </a:lvl4pPr>
            <a:lvl5pPr marL="41485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38">
            <a:extLst>
              <a:ext uri="{FF2B5EF4-FFF2-40B4-BE49-F238E27FC236}">
                <a16:creationId xmlns:a16="http://schemas.microsoft.com/office/drawing/2014/main" id="{C4EA9612-68F2-FE49-9F0D-C26A6F9D5B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564151" y="3341555"/>
            <a:ext cx="5826316" cy="328313"/>
          </a:xfrm>
        </p:spPr>
        <p:txBody>
          <a:bodyPr/>
          <a:lstStyle>
            <a:lvl1pPr marL="0" indent="0">
              <a:buNone/>
              <a:defRPr sz="1900" b="1"/>
            </a:lvl1pPr>
            <a:lvl2pPr marL="118530" indent="0">
              <a:buNone/>
              <a:defRPr/>
            </a:lvl2pPr>
            <a:lvl3pPr marL="215895" indent="0">
              <a:buNone/>
              <a:defRPr/>
            </a:lvl3pPr>
            <a:lvl4pPr marL="321725" indent="0">
              <a:buNone/>
              <a:defRPr/>
            </a:lvl4pPr>
            <a:lvl5pPr marL="41485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38">
            <a:extLst>
              <a:ext uri="{FF2B5EF4-FFF2-40B4-BE49-F238E27FC236}">
                <a16:creationId xmlns:a16="http://schemas.microsoft.com/office/drawing/2014/main" id="{79BF31A7-530E-1E41-94FC-FA9E7BC6C34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564151" y="3635692"/>
            <a:ext cx="5826316" cy="286255"/>
          </a:xfrm>
        </p:spPr>
        <p:txBody>
          <a:bodyPr/>
          <a:lstStyle>
            <a:lvl1pPr marL="0" indent="0">
              <a:buNone/>
              <a:defRPr sz="1600" b="0"/>
            </a:lvl1pPr>
            <a:lvl2pPr marL="118530" indent="0">
              <a:buNone/>
              <a:defRPr/>
            </a:lvl2pPr>
            <a:lvl3pPr marL="215895" indent="0">
              <a:buNone/>
              <a:defRPr/>
            </a:lvl3pPr>
            <a:lvl4pPr marL="321725" indent="0">
              <a:buNone/>
              <a:defRPr/>
            </a:lvl4pPr>
            <a:lvl5pPr marL="41485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38">
            <a:extLst>
              <a:ext uri="{FF2B5EF4-FFF2-40B4-BE49-F238E27FC236}">
                <a16:creationId xmlns:a16="http://schemas.microsoft.com/office/drawing/2014/main" id="{2FC45632-E38B-EE49-BF1C-ACA50BB521F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564151" y="4682127"/>
            <a:ext cx="5826316" cy="328313"/>
          </a:xfrm>
        </p:spPr>
        <p:txBody>
          <a:bodyPr/>
          <a:lstStyle>
            <a:lvl1pPr marL="0" indent="0">
              <a:buNone/>
              <a:defRPr sz="1900" b="1"/>
            </a:lvl1pPr>
            <a:lvl2pPr marL="118530" indent="0">
              <a:buNone/>
              <a:defRPr/>
            </a:lvl2pPr>
            <a:lvl3pPr marL="215895" indent="0">
              <a:buNone/>
              <a:defRPr/>
            </a:lvl3pPr>
            <a:lvl4pPr marL="321725" indent="0">
              <a:buNone/>
              <a:defRPr/>
            </a:lvl4pPr>
            <a:lvl5pPr marL="41485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38">
            <a:extLst>
              <a:ext uri="{FF2B5EF4-FFF2-40B4-BE49-F238E27FC236}">
                <a16:creationId xmlns:a16="http://schemas.microsoft.com/office/drawing/2014/main" id="{DCE681FC-C488-A04F-8F37-E3BE5F14064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64151" y="4976264"/>
            <a:ext cx="5826316" cy="286255"/>
          </a:xfrm>
        </p:spPr>
        <p:txBody>
          <a:bodyPr/>
          <a:lstStyle>
            <a:lvl1pPr marL="0" indent="0">
              <a:buNone/>
              <a:defRPr sz="1600" b="0"/>
            </a:lvl1pPr>
            <a:lvl2pPr marL="118530" indent="0">
              <a:buNone/>
              <a:defRPr/>
            </a:lvl2pPr>
            <a:lvl3pPr marL="215895" indent="0">
              <a:buNone/>
              <a:defRPr/>
            </a:lvl3pPr>
            <a:lvl4pPr marL="321725" indent="0">
              <a:buNone/>
              <a:defRPr/>
            </a:lvl4pPr>
            <a:lvl5pPr marL="41485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Footer Placeholder 50">
            <a:extLst>
              <a:ext uri="{FF2B5EF4-FFF2-40B4-BE49-F238E27FC236}">
                <a16:creationId xmlns:a16="http://schemas.microsoft.com/office/drawing/2014/main" id="{85A7982A-004D-7745-A737-44A85812F968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Type division name here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A82BCE6-D106-4F88-9989-6EB76BBD6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34" y="469286"/>
            <a:ext cx="11096132" cy="732508"/>
          </a:xfrm>
        </p:spPr>
        <p:txBody>
          <a:bodyPr vert="horz" lIns="91440" tIns="45720" rIns="91440" bIns="45720" rtlCol="0" anchor="t" anchorCtr="0">
            <a:noAutofit/>
          </a:bodyPr>
          <a:lstStyle>
            <a:lvl1pPr>
              <a:lnSpc>
                <a:spcPct val="100000"/>
              </a:lnSpc>
              <a:defRPr lang="en-US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029093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-bleed image light backgrou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6B73010-DCFF-9A4A-971B-E9F09C5334B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tx2">
              <a:lumMod val="60000"/>
              <a:lumOff val="4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9BDA0-AF0E-4BA8-B742-3B9C92A3E6FE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D2472-4EE6-C448-9F15-8C75193DA9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9405" y="6241565"/>
            <a:ext cx="327386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accent1"/>
                </a:solidFill>
              </a:defRPr>
            </a:lvl1pPr>
          </a:lstStyle>
          <a:p>
            <a:r>
              <a:rPr lang="en-US"/>
              <a:t>Type division name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7E1A05-8BEA-C340-A5A9-DFD9053D0678}"/>
              </a:ext>
            </a:extLst>
          </p:cNvPr>
          <p:cNvSpPr txBox="1"/>
          <p:nvPr/>
        </p:nvSpPr>
        <p:spPr>
          <a:xfrm>
            <a:off x="1097280" y="6332817"/>
            <a:ext cx="39429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2023 United HealthCare Services, Inc. All Rights Reserved.</a:t>
            </a:r>
          </a:p>
        </p:txBody>
      </p:sp>
      <p:sp>
        <p:nvSpPr>
          <p:cNvPr id="8" name="Graphic 8">
            <a:extLst>
              <a:ext uri="{FF2B5EF4-FFF2-40B4-BE49-F238E27FC236}">
                <a16:creationId xmlns:a16="http://schemas.microsoft.com/office/drawing/2014/main" id="{3E10119E-13B3-BF4F-9771-A3F130658023}"/>
              </a:ext>
            </a:extLst>
          </p:cNvPr>
          <p:cNvSpPr/>
          <p:nvPr/>
        </p:nvSpPr>
        <p:spPr>
          <a:xfrm>
            <a:off x="609602" y="6213960"/>
            <a:ext cx="177533" cy="309701"/>
          </a:xfrm>
          <a:custGeom>
            <a:avLst/>
            <a:gdLst>
              <a:gd name="connsiteX0" fmla="*/ 127837 w 460213"/>
              <a:gd name="connsiteY0" fmla="*/ 766124 h 802827"/>
              <a:gd name="connsiteX1" fmla="*/ 127837 w 460213"/>
              <a:gd name="connsiteY1" fmla="*/ 766124 h 802827"/>
              <a:gd name="connsiteX2" fmla="*/ 208268 w 460213"/>
              <a:gd name="connsiteY2" fmla="*/ 779518 h 802827"/>
              <a:gd name="connsiteX3" fmla="*/ 413872 w 460213"/>
              <a:gd name="connsiteY3" fmla="*/ 522893 h 802827"/>
              <a:gd name="connsiteX4" fmla="*/ 413872 w 460213"/>
              <a:gd name="connsiteY4" fmla="*/ 21966 h 802827"/>
              <a:gd name="connsiteX5" fmla="*/ 460213 w 460213"/>
              <a:gd name="connsiteY5" fmla="*/ 0 h 802827"/>
              <a:gd name="connsiteX6" fmla="*/ 460213 w 460213"/>
              <a:gd name="connsiteY6" fmla="*/ 531733 h 802827"/>
              <a:gd name="connsiteX7" fmla="*/ 247684 w 460213"/>
              <a:gd name="connsiteY7" fmla="*/ 802823 h 802827"/>
              <a:gd name="connsiteX8" fmla="*/ 127837 w 460213"/>
              <a:gd name="connsiteY8" fmla="*/ 766124 h 802827"/>
              <a:gd name="connsiteX9" fmla="*/ 75104 w 460213"/>
              <a:gd name="connsiteY9" fmla="*/ 715228 h 802827"/>
              <a:gd name="connsiteX10" fmla="*/ 75104 w 460213"/>
              <a:gd name="connsiteY10" fmla="*/ 715228 h 802827"/>
              <a:gd name="connsiteX11" fmla="*/ 155535 w 460213"/>
              <a:gd name="connsiteY11" fmla="*/ 730765 h 802827"/>
              <a:gd name="connsiteX12" fmla="*/ 325452 w 460213"/>
              <a:gd name="connsiteY12" fmla="*/ 521286 h 802827"/>
              <a:gd name="connsiteX13" fmla="*/ 325452 w 460213"/>
              <a:gd name="connsiteY13" fmla="*/ 60540 h 802827"/>
              <a:gd name="connsiteX14" fmla="*/ 370727 w 460213"/>
              <a:gd name="connsiteY14" fmla="*/ 39110 h 802827"/>
              <a:gd name="connsiteX15" fmla="*/ 370727 w 460213"/>
              <a:gd name="connsiteY15" fmla="*/ 525036 h 802827"/>
              <a:gd name="connsiteX16" fmla="*/ 187494 w 460213"/>
              <a:gd name="connsiteY16" fmla="*/ 754874 h 802827"/>
              <a:gd name="connsiteX17" fmla="*/ 75104 w 460213"/>
              <a:gd name="connsiteY17" fmla="*/ 715228 h 802827"/>
              <a:gd name="connsiteX18" fmla="*/ 43145 w 460213"/>
              <a:gd name="connsiteY18" fmla="*/ 669689 h 802827"/>
              <a:gd name="connsiteX19" fmla="*/ 43145 w 460213"/>
              <a:gd name="connsiteY19" fmla="*/ 669689 h 802827"/>
              <a:gd name="connsiteX20" fmla="*/ 110259 w 460213"/>
              <a:gd name="connsiteY20" fmla="*/ 681744 h 802827"/>
              <a:gd name="connsiteX21" fmla="*/ 238096 w 460213"/>
              <a:gd name="connsiteY21" fmla="*/ 523697 h 802827"/>
              <a:gd name="connsiteX22" fmla="*/ 238096 w 460213"/>
              <a:gd name="connsiteY22" fmla="*/ 99114 h 802827"/>
              <a:gd name="connsiteX23" fmla="*/ 282839 w 460213"/>
              <a:gd name="connsiteY23" fmla="*/ 77684 h 802827"/>
              <a:gd name="connsiteX24" fmla="*/ 282839 w 460213"/>
              <a:gd name="connsiteY24" fmla="*/ 517000 h 802827"/>
              <a:gd name="connsiteX25" fmla="*/ 140354 w 460213"/>
              <a:gd name="connsiteY25" fmla="*/ 703977 h 802827"/>
              <a:gd name="connsiteX26" fmla="*/ 43145 w 460213"/>
              <a:gd name="connsiteY26" fmla="*/ 669689 h 802827"/>
              <a:gd name="connsiteX27" fmla="*/ 196549 w 460213"/>
              <a:gd name="connsiteY27" fmla="*/ 535751 h 802827"/>
              <a:gd name="connsiteX28" fmla="*/ 196549 w 460213"/>
              <a:gd name="connsiteY28" fmla="*/ 116526 h 802827"/>
              <a:gd name="connsiteX29" fmla="*/ 0 w 460213"/>
              <a:gd name="connsiteY29" fmla="*/ 205729 h 802827"/>
              <a:gd name="connsiteX30" fmla="*/ 0 w 460213"/>
              <a:gd name="connsiteY30" fmla="*/ 545931 h 802827"/>
              <a:gd name="connsiteX31" fmla="*/ 100672 w 460213"/>
              <a:gd name="connsiteY31" fmla="*/ 654420 h 802827"/>
              <a:gd name="connsiteX32" fmla="*/ 196549 w 460213"/>
              <a:gd name="connsiteY32" fmla="*/ 535751 h 802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60213" h="802827">
                <a:moveTo>
                  <a:pt x="127837" y="766124"/>
                </a:moveTo>
                <a:lnTo>
                  <a:pt x="127837" y="766124"/>
                </a:lnTo>
                <a:cubicBezTo>
                  <a:pt x="153138" y="774696"/>
                  <a:pt x="179771" y="779518"/>
                  <a:pt x="208268" y="779518"/>
                </a:cubicBezTo>
                <a:cubicBezTo>
                  <a:pt x="329447" y="779518"/>
                  <a:pt x="413872" y="691119"/>
                  <a:pt x="413872" y="522893"/>
                </a:cubicBezTo>
                <a:lnTo>
                  <a:pt x="413872" y="21966"/>
                </a:lnTo>
                <a:lnTo>
                  <a:pt x="460213" y="0"/>
                </a:lnTo>
                <a:lnTo>
                  <a:pt x="460213" y="531733"/>
                </a:lnTo>
                <a:cubicBezTo>
                  <a:pt x="460213" y="703174"/>
                  <a:pt x="372325" y="802823"/>
                  <a:pt x="247684" y="802823"/>
                </a:cubicBezTo>
                <a:cubicBezTo>
                  <a:pt x="204539" y="803091"/>
                  <a:pt x="163791" y="789697"/>
                  <a:pt x="127837" y="766124"/>
                </a:cubicBezTo>
                <a:close/>
                <a:moveTo>
                  <a:pt x="75104" y="715228"/>
                </a:moveTo>
                <a:lnTo>
                  <a:pt x="75104" y="715228"/>
                </a:lnTo>
                <a:cubicBezTo>
                  <a:pt x="103069" y="724604"/>
                  <a:pt x="131033" y="730765"/>
                  <a:pt x="155535" y="730765"/>
                </a:cubicBezTo>
                <a:cubicBezTo>
                  <a:pt x="257272" y="730765"/>
                  <a:pt x="325452" y="666475"/>
                  <a:pt x="325452" y="521286"/>
                </a:cubicBezTo>
                <a:lnTo>
                  <a:pt x="325452" y="60540"/>
                </a:lnTo>
                <a:lnTo>
                  <a:pt x="370727" y="39110"/>
                </a:lnTo>
                <a:lnTo>
                  <a:pt x="370727" y="525036"/>
                </a:lnTo>
                <a:cubicBezTo>
                  <a:pt x="370727" y="677190"/>
                  <a:pt x="294025" y="754874"/>
                  <a:pt x="187494" y="754874"/>
                </a:cubicBezTo>
                <a:cubicBezTo>
                  <a:pt x="148611" y="754874"/>
                  <a:pt x="108661" y="739873"/>
                  <a:pt x="75104" y="715228"/>
                </a:cubicBezTo>
                <a:close/>
                <a:moveTo>
                  <a:pt x="43145" y="669689"/>
                </a:moveTo>
                <a:lnTo>
                  <a:pt x="43145" y="669689"/>
                </a:lnTo>
                <a:cubicBezTo>
                  <a:pt x="67647" y="677190"/>
                  <a:pt x="90551" y="681744"/>
                  <a:pt x="110259" y="681744"/>
                </a:cubicBezTo>
                <a:cubicBezTo>
                  <a:pt x="189625" y="681744"/>
                  <a:pt x="238096" y="638348"/>
                  <a:pt x="238096" y="523697"/>
                </a:cubicBezTo>
                <a:lnTo>
                  <a:pt x="238096" y="99114"/>
                </a:lnTo>
                <a:lnTo>
                  <a:pt x="282839" y="77684"/>
                </a:lnTo>
                <a:lnTo>
                  <a:pt x="282839" y="517000"/>
                </a:lnTo>
                <a:cubicBezTo>
                  <a:pt x="282839" y="645580"/>
                  <a:pt x="224247" y="703977"/>
                  <a:pt x="140354" y="703977"/>
                </a:cubicBezTo>
                <a:cubicBezTo>
                  <a:pt x="105199" y="703977"/>
                  <a:pt x="71908" y="691655"/>
                  <a:pt x="43145" y="669689"/>
                </a:cubicBezTo>
                <a:close/>
                <a:moveTo>
                  <a:pt x="196549" y="535751"/>
                </a:moveTo>
                <a:lnTo>
                  <a:pt x="196549" y="116526"/>
                </a:lnTo>
                <a:lnTo>
                  <a:pt x="0" y="205729"/>
                </a:lnTo>
                <a:lnTo>
                  <a:pt x="0" y="545931"/>
                </a:lnTo>
                <a:cubicBezTo>
                  <a:pt x="0" y="610757"/>
                  <a:pt x="40482" y="654420"/>
                  <a:pt x="100672" y="654420"/>
                </a:cubicBezTo>
                <a:cubicBezTo>
                  <a:pt x="159796" y="654152"/>
                  <a:pt x="196549" y="610221"/>
                  <a:pt x="196549" y="535751"/>
                </a:cubicBezTo>
                <a:close/>
              </a:path>
            </a:pathLst>
          </a:custGeom>
          <a:solidFill>
            <a:srgbClr val="002677"/>
          </a:solidFill>
          <a:ln w="264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84073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-bleed image dark backgrou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6B73010-DCFF-9A4A-971B-E9F09C5334B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F9BDA0-AF0E-4BA8-B742-3B9C92A3E6F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D2472-4EE6-C448-9F15-8C75193DA9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59493" y="6241565"/>
            <a:ext cx="3283772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Type division name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3B21B1-1CC2-6640-8C36-C1582A51D4C9}"/>
              </a:ext>
            </a:extLst>
          </p:cNvPr>
          <p:cNvSpPr txBox="1"/>
          <p:nvPr/>
        </p:nvSpPr>
        <p:spPr>
          <a:xfrm>
            <a:off x="1097280" y="6332817"/>
            <a:ext cx="39429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2023 United HealthCare Services, Inc. All Rights Reserved.</a:t>
            </a:r>
          </a:p>
        </p:txBody>
      </p:sp>
      <p:sp>
        <p:nvSpPr>
          <p:cNvPr id="8" name="Graphic 8">
            <a:extLst>
              <a:ext uri="{FF2B5EF4-FFF2-40B4-BE49-F238E27FC236}">
                <a16:creationId xmlns:a16="http://schemas.microsoft.com/office/drawing/2014/main" id="{CB97FD1F-3432-5F42-BA9B-FE85EE343C75}"/>
              </a:ext>
            </a:extLst>
          </p:cNvPr>
          <p:cNvSpPr/>
          <p:nvPr/>
        </p:nvSpPr>
        <p:spPr>
          <a:xfrm>
            <a:off x="609602" y="6213960"/>
            <a:ext cx="177533" cy="309701"/>
          </a:xfrm>
          <a:custGeom>
            <a:avLst/>
            <a:gdLst>
              <a:gd name="connsiteX0" fmla="*/ 127837 w 460213"/>
              <a:gd name="connsiteY0" fmla="*/ 766124 h 802827"/>
              <a:gd name="connsiteX1" fmla="*/ 127837 w 460213"/>
              <a:gd name="connsiteY1" fmla="*/ 766124 h 802827"/>
              <a:gd name="connsiteX2" fmla="*/ 208268 w 460213"/>
              <a:gd name="connsiteY2" fmla="*/ 779518 h 802827"/>
              <a:gd name="connsiteX3" fmla="*/ 413872 w 460213"/>
              <a:gd name="connsiteY3" fmla="*/ 522893 h 802827"/>
              <a:gd name="connsiteX4" fmla="*/ 413872 w 460213"/>
              <a:gd name="connsiteY4" fmla="*/ 21966 h 802827"/>
              <a:gd name="connsiteX5" fmla="*/ 460213 w 460213"/>
              <a:gd name="connsiteY5" fmla="*/ 0 h 802827"/>
              <a:gd name="connsiteX6" fmla="*/ 460213 w 460213"/>
              <a:gd name="connsiteY6" fmla="*/ 531733 h 802827"/>
              <a:gd name="connsiteX7" fmla="*/ 247684 w 460213"/>
              <a:gd name="connsiteY7" fmla="*/ 802823 h 802827"/>
              <a:gd name="connsiteX8" fmla="*/ 127837 w 460213"/>
              <a:gd name="connsiteY8" fmla="*/ 766124 h 802827"/>
              <a:gd name="connsiteX9" fmla="*/ 75104 w 460213"/>
              <a:gd name="connsiteY9" fmla="*/ 715228 h 802827"/>
              <a:gd name="connsiteX10" fmla="*/ 75104 w 460213"/>
              <a:gd name="connsiteY10" fmla="*/ 715228 h 802827"/>
              <a:gd name="connsiteX11" fmla="*/ 155535 w 460213"/>
              <a:gd name="connsiteY11" fmla="*/ 730765 h 802827"/>
              <a:gd name="connsiteX12" fmla="*/ 325452 w 460213"/>
              <a:gd name="connsiteY12" fmla="*/ 521286 h 802827"/>
              <a:gd name="connsiteX13" fmla="*/ 325452 w 460213"/>
              <a:gd name="connsiteY13" fmla="*/ 60540 h 802827"/>
              <a:gd name="connsiteX14" fmla="*/ 370727 w 460213"/>
              <a:gd name="connsiteY14" fmla="*/ 39110 h 802827"/>
              <a:gd name="connsiteX15" fmla="*/ 370727 w 460213"/>
              <a:gd name="connsiteY15" fmla="*/ 525036 h 802827"/>
              <a:gd name="connsiteX16" fmla="*/ 187494 w 460213"/>
              <a:gd name="connsiteY16" fmla="*/ 754874 h 802827"/>
              <a:gd name="connsiteX17" fmla="*/ 75104 w 460213"/>
              <a:gd name="connsiteY17" fmla="*/ 715228 h 802827"/>
              <a:gd name="connsiteX18" fmla="*/ 43145 w 460213"/>
              <a:gd name="connsiteY18" fmla="*/ 669689 h 802827"/>
              <a:gd name="connsiteX19" fmla="*/ 43145 w 460213"/>
              <a:gd name="connsiteY19" fmla="*/ 669689 h 802827"/>
              <a:gd name="connsiteX20" fmla="*/ 110259 w 460213"/>
              <a:gd name="connsiteY20" fmla="*/ 681744 h 802827"/>
              <a:gd name="connsiteX21" fmla="*/ 238096 w 460213"/>
              <a:gd name="connsiteY21" fmla="*/ 523697 h 802827"/>
              <a:gd name="connsiteX22" fmla="*/ 238096 w 460213"/>
              <a:gd name="connsiteY22" fmla="*/ 99114 h 802827"/>
              <a:gd name="connsiteX23" fmla="*/ 282839 w 460213"/>
              <a:gd name="connsiteY23" fmla="*/ 77684 h 802827"/>
              <a:gd name="connsiteX24" fmla="*/ 282839 w 460213"/>
              <a:gd name="connsiteY24" fmla="*/ 517000 h 802827"/>
              <a:gd name="connsiteX25" fmla="*/ 140354 w 460213"/>
              <a:gd name="connsiteY25" fmla="*/ 703977 h 802827"/>
              <a:gd name="connsiteX26" fmla="*/ 43145 w 460213"/>
              <a:gd name="connsiteY26" fmla="*/ 669689 h 802827"/>
              <a:gd name="connsiteX27" fmla="*/ 196549 w 460213"/>
              <a:gd name="connsiteY27" fmla="*/ 535751 h 802827"/>
              <a:gd name="connsiteX28" fmla="*/ 196549 w 460213"/>
              <a:gd name="connsiteY28" fmla="*/ 116526 h 802827"/>
              <a:gd name="connsiteX29" fmla="*/ 0 w 460213"/>
              <a:gd name="connsiteY29" fmla="*/ 205729 h 802827"/>
              <a:gd name="connsiteX30" fmla="*/ 0 w 460213"/>
              <a:gd name="connsiteY30" fmla="*/ 545931 h 802827"/>
              <a:gd name="connsiteX31" fmla="*/ 100672 w 460213"/>
              <a:gd name="connsiteY31" fmla="*/ 654420 h 802827"/>
              <a:gd name="connsiteX32" fmla="*/ 196549 w 460213"/>
              <a:gd name="connsiteY32" fmla="*/ 535751 h 802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60213" h="802827">
                <a:moveTo>
                  <a:pt x="127837" y="766124"/>
                </a:moveTo>
                <a:lnTo>
                  <a:pt x="127837" y="766124"/>
                </a:lnTo>
                <a:cubicBezTo>
                  <a:pt x="153138" y="774696"/>
                  <a:pt x="179771" y="779518"/>
                  <a:pt x="208268" y="779518"/>
                </a:cubicBezTo>
                <a:cubicBezTo>
                  <a:pt x="329447" y="779518"/>
                  <a:pt x="413872" y="691119"/>
                  <a:pt x="413872" y="522893"/>
                </a:cubicBezTo>
                <a:lnTo>
                  <a:pt x="413872" y="21966"/>
                </a:lnTo>
                <a:lnTo>
                  <a:pt x="460213" y="0"/>
                </a:lnTo>
                <a:lnTo>
                  <a:pt x="460213" y="531733"/>
                </a:lnTo>
                <a:cubicBezTo>
                  <a:pt x="460213" y="703174"/>
                  <a:pt x="372325" y="802823"/>
                  <a:pt x="247684" y="802823"/>
                </a:cubicBezTo>
                <a:cubicBezTo>
                  <a:pt x="204539" y="803091"/>
                  <a:pt x="163791" y="789697"/>
                  <a:pt x="127837" y="766124"/>
                </a:cubicBezTo>
                <a:close/>
                <a:moveTo>
                  <a:pt x="75104" y="715228"/>
                </a:moveTo>
                <a:lnTo>
                  <a:pt x="75104" y="715228"/>
                </a:lnTo>
                <a:cubicBezTo>
                  <a:pt x="103069" y="724604"/>
                  <a:pt x="131033" y="730765"/>
                  <a:pt x="155535" y="730765"/>
                </a:cubicBezTo>
                <a:cubicBezTo>
                  <a:pt x="257272" y="730765"/>
                  <a:pt x="325452" y="666475"/>
                  <a:pt x="325452" y="521286"/>
                </a:cubicBezTo>
                <a:lnTo>
                  <a:pt x="325452" y="60540"/>
                </a:lnTo>
                <a:lnTo>
                  <a:pt x="370727" y="39110"/>
                </a:lnTo>
                <a:lnTo>
                  <a:pt x="370727" y="525036"/>
                </a:lnTo>
                <a:cubicBezTo>
                  <a:pt x="370727" y="677190"/>
                  <a:pt x="294025" y="754874"/>
                  <a:pt x="187494" y="754874"/>
                </a:cubicBezTo>
                <a:cubicBezTo>
                  <a:pt x="148611" y="754874"/>
                  <a:pt x="108661" y="739873"/>
                  <a:pt x="75104" y="715228"/>
                </a:cubicBezTo>
                <a:close/>
                <a:moveTo>
                  <a:pt x="43145" y="669689"/>
                </a:moveTo>
                <a:lnTo>
                  <a:pt x="43145" y="669689"/>
                </a:lnTo>
                <a:cubicBezTo>
                  <a:pt x="67647" y="677190"/>
                  <a:pt x="90551" y="681744"/>
                  <a:pt x="110259" y="681744"/>
                </a:cubicBezTo>
                <a:cubicBezTo>
                  <a:pt x="189625" y="681744"/>
                  <a:pt x="238096" y="638348"/>
                  <a:pt x="238096" y="523697"/>
                </a:cubicBezTo>
                <a:lnTo>
                  <a:pt x="238096" y="99114"/>
                </a:lnTo>
                <a:lnTo>
                  <a:pt x="282839" y="77684"/>
                </a:lnTo>
                <a:lnTo>
                  <a:pt x="282839" y="517000"/>
                </a:lnTo>
                <a:cubicBezTo>
                  <a:pt x="282839" y="645580"/>
                  <a:pt x="224247" y="703977"/>
                  <a:pt x="140354" y="703977"/>
                </a:cubicBezTo>
                <a:cubicBezTo>
                  <a:pt x="105199" y="703977"/>
                  <a:pt x="71908" y="691655"/>
                  <a:pt x="43145" y="669689"/>
                </a:cubicBezTo>
                <a:close/>
                <a:moveTo>
                  <a:pt x="196549" y="535751"/>
                </a:moveTo>
                <a:lnTo>
                  <a:pt x="196549" y="116526"/>
                </a:lnTo>
                <a:lnTo>
                  <a:pt x="0" y="205729"/>
                </a:lnTo>
                <a:lnTo>
                  <a:pt x="0" y="545931"/>
                </a:lnTo>
                <a:cubicBezTo>
                  <a:pt x="0" y="610757"/>
                  <a:pt x="40482" y="654420"/>
                  <a:pt x="100672" y="654420"/>
                </a:cubicBezTo>
                <a:cubicBezTo>
                  <a:pt x="159796" y="654152"/>
                  <a:pt x="196549" y="610221"/>
                  <a:pt x="196549" y="535751"/>
                </a:cubicBezTo>
                <a:close/>
              </a:path>
            </a:pathLst>
          </a:custGeom>
          <a:solidFill>
            <a:srgbClr val="002677"/>
          </a:solidFill>
          <a:ln w="264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72089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0D3678-0053-4CCB-B02D-CA5A0EB02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7F547-A336-4BEB-AEAD-6ECD0A82064C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55F455-E6B4-41A7-90EC-60DA3FC24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D6A51F-9CB6-4871-A1E1-DCB4A00C1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EC06D-2974-4650-A6EA-3F826AAD9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8904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8C0DD54-8F3E-3141-9EFA-297A3BB9A28B}"/>
              </a:ext>
            </a:extLst>
          </p:cNvPr>
          <p:cNvSpPr/>
          <p:nvPr/>
        </p:nvSpPr>
        <p:spPr>
          <a:xfrm>
            <a:off x="525085" y="6027722"/>
            <a:ext cx="11098476" cy="8302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65152D-294A-CB4D-A24A-4F357E1ABC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24123" y="901699"/>
            <a:ext cx="8303340" cy="2103967"/>
          </a:xfrm>
        </p:spPr>
        <p:txBody>
          <a:bodyPr anchor="b">
            <a:noAutofit/>
          </a:bodyPr>
          <a:lstStyle>
            <a:lvl1pPr algn="l">
              <a:defRPr sz="5067" spc="0" baseline="0">
                <a:solidFill>
                  <a:srgbClr val="002677"/>
                </a:solidFill>
              </a:defRPr>
            </a:lvl1pPr>
          </a:lstStyle>
          <a:p>
            <a:r>
              <a:rPr lang="en-US" dirty="0"/>
              <a:t>Title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BACBDA-5A3D-3241-B917-E2149A7F08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18336" y="2991201"/>
            <a:ext cx="8303340" cy="943488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Graphic 8">
            <a:extLst>
              <a:ext uri="{FF2B5EF4-FFF2-40B4-BE49-F238E27FC236}">
                <a16:creationId xmlns:a16="http://schemas.microsoft.com/office/drawing/2014/main" id="{91B53ED4-67C3-2545-961B-C7D8D4E0696B}"/>
              </a:ext>
            </a:extLst>
          </p:cNvPr>
          <p:cNvSpPr/>
          <p:nvPr/>
        </p:nvSpPr>
        <p:spPr>
          <a:xfrm>
            <a:off x="609601" y="609601"/>
            <a:ext cx="613617" cy="1070436"/>
          </a:xfrm>
          <a:custGeom>
            <a:avLst/>
            <a:gdLst>
              <a:gd name="connsiteX0" fmla="*/ 127837 w 460213"/>
              <a:gd name="connsiteY0" fmla="*/ 766124 h 802827"/>
              <a:gd name="connsiteX1" fmla="*/ 127837 w 460213"/>
              <a:gd name="connsiteY1" fmla="*/ 766124 h 802827"/>
              <a:gd name="connsiteX2" fmla="*/ 208268 w 460213"/>
              <a:gd name="connsiteY2" fmla="*/ 779518 h 802827"/>
              <a:gd name="connsiteX3" fmla="*/ 413872 w 460213"/>
              <a:gd name="connsiteY3" fmla="*/ 522893 h 802827"/>
              <a:gd name="connsiteX4" fmla="*/ 413872 w 460213"/>
              <a:gd name="connsiteY4" fmla="*/ 21966 h 802827"/>
              <a:gd name="connsiteX5" fmla="*/ 460213 w 460213"/>
              <a:gd name="connsiteY5" fmla="*/ 0 h 802827"/>
              <a:gd name="connsiteX6" fmla="*/ 460213 w 460213"/>
              <a:gd name="connsiteY6" fmla="*/ 531733 h 802827"/>
              <a:gd name="connsiteX7" fmla="*/ 247684 w 460213"/>
              <a:gd name="connsiteY7" fmla="*/ 802823 h 802827"/>
              <a:gd name="connsiteX8" fmla="*/ 127837 w 460213"/>
              <a:gd name="connsiteY8" fmla="*/ 766124 h 802827"/>
              <a:gd name="connsiteX9" fmla="*/ 75104 w 460213"/>
              <a:gd name="connsiteY9" fmla="*/ 715228 h 802827"/>
              <a:gd name="connsiteX10" fmla="*/ 75104 w 460213"/>
              <a:gd name="connsiteY10" fmla="*/ 715228 h 802827"/>
              <a:gd name="connsiteX11" fmla="*/ 155535 w 460213"/>
              <a:gd name="connsiteY11" fmla="*/ 730765 h 802827"/>
              <a:gd name="connsiteX12" fmla="*/ 325452 w 460213"/>
              <a:gd name="connsiteY12" fmla="*/ 521286 h 802827"/>
              <a:gd name="connsiteX13" fmla="*/ 325452 w 460213"/>
              <a:gd name="connsiteY13" fmla="*/ 60540 h 802827"/>
              <a:gd name="connsiteX14" fmla="*/ 370727 w 460213"/>
              <a:gd name="connsiteY14" fmla="*/ 39110 h 802827"/>
              <a:gd name="connsiteX15" fmla="*/ 370727 w 460213"/>
              <a:gd name="connsiteY15" fmla="*/ 525036 h 802827"/>
              <a:gd name="connsiteX16" fmla="*/ 187494 w 460213"/>
              <a:gd name="connsiteY16" fmla="*/ 754874 h 802827"/>
              <a:gd name="connsiteX17" fmla="*/ 75104 w 460213"/>
              <a:gd name="connsiteY17" fmla="*/ 715228 h 802827"/>
              <a:gd name="connsiteX18" fmla="*/ 43145 w 460213"/>
              <a:gd name="connsiteY18" fmla="*/ 669689 h 802827"/>
              <a:gd name="connsiteX19" fmla="*/ 43145 w 460213"/>
              <a:gd name="connsiteY19" fmla="*/ 669689 h 802827"/>
              <a:gd name="connsiteX20" fmla="*/ 110259 w 460213"/>
              <a:gd name="connsiteY20" fmla="*/ 681744 h 802827"/>
              <a:gd name="connsiteX21" fmla="*/ 238096 w 460213"/>
              <a:gd name="connsiteY21" fmla="*/ 523697 h 802827"/>
              <a:gd name="connsiteX22" fmla="*/ 238096 w 460213"/>
              <a:gd name="connsiteY22" fmla="*/ 99114 h 802827"/>
              <a:gd name="connsiteX23" fmla="*/ 282839 w 460213"/>
              <a:gd name="connsiteY23" fmla="*/ 77684 h 802827"/>
              <a:gd name="connsiteX24" fmla="*/ 282839 w 460213"/>
              <a:gd name="connsiteY24" fmla="*/ 517000 h 802827"/>
              <a:gd name="connsiteX25" fmla="*/ 140354 w 460213"/>
              <a:gd name="connsiteY25" fmla="*/ 703977 h 802827"/>
              <a:gd name="connsiteX26" fmla="*/ 43145 w 460213"/>
              <a:gd name="connsiteY26" fmla="*/ 669689 h 802827"/>
              <a:gd name="connsiteX27" fmla="*/ 196549 w 460213"/>
              <a:gd name="connsiteY27" fmla="*/ 535751 h 802827"/>
              <a:gd name="connsiteX28" fmla="*/ 196549 w 460213"/>
              <a:gd name="connsiteY28" fmla="*/ 116526 h 802827"/>
              <a:gd name="connsiteX29" fmla="*/ 0 w 460213"/>
              <a:gd name="connsiteY29" fmla="*/ 205729 h 802827"/>
              <a:gd name="connsiteX30" fmla="*/ 0 w 460213"/>
              <a:gd name="connsiteY30" fmla="*/ 545931 h 802827"/>
              <a:gd name="connsiteX31" fmla="*/ 100672 w 460213"/>
              <a:gd name="connsiteY31" fmla="*/ 654420 h 802827"/>
              <a:gd name="connsiteX32" fmla="*/ 196549 w 460213"/>
              <a:gd name="connsiteY32" fmla="*/ 535751 h 802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60213" h="802827">
                <a:moveTo>
                  <a:pt x="127837" y="766124"/>
                </a:moveTo>
                <a:lnTo>
                  <a:pt x="127837" y="766124"/>
                </a:lnTo>
                <a:cubicBezTo>
                  <a:pt x="153138" y="774696"/>
                  <a:pt x="179771" y="779518"/>
                  <a:pt x="208268" y="779518"/>
                </a:cubicBezTo>
                <a:cubicBezTo>
                  <a:pt x="329447" y="779518"/>
                  <a:pt x="413872" y="691119"/>
                  <a:pt x="413872" y="522893"/>
                </a:cubicBezTo>
                <a:lnTo>
                  <a:pt x="413872" y="21966"/>
                </a:lnTo>
                <a:lnTo>
                  <a:pt x="460213" y="0"/>
                </a:lnTo>
                <a:lnTo>
                  <a:pt x="460213" y="531733"/>
                </a:lnTo>
                <a:cubicBezTo>
                  <a:pt x="460213" y="703174"/>
                  <a:pt x="372325" y="802823"/>
                  <a:pt x="247684" y="802823"/>
                </a:cubicBezTo>
                <a:cubicBezTo>
                  <a:pt x="204539" y="803091"/>
                  <a:pt x="163791" y="789697"/>
                  <a:pt x="127837" y="766124"/>
                </a:cubicBezTo>
                <a:close/>
                <a:moveTo>
                  <a:pt x="75104" y="715228"/>
                </a:moveTo>
                <a:lnTo>
                  <a:pt x="75104" y="715228"/>
                </a:lnTo>
                <a:cubicBezTo>
                  <a:pt x="103069" y="724604"/>
                  <a:pt x="131033" y="730765"/>
                  <a:pt x="155535" y="730765"/>
                </a:cubicBezTo>
                <a:cubicBezTo>
                  <a:pt x="257272" y="730765"/>
                  <a:pt x="325452" y="666475"/>
                  <a:pt x="325452" y="521286"/>
                </a:cubicBezTo>
                <a:lnTo>
                  <a:pt x="325452" y="60540"/>
                </a:lnTo>
                <a:lnTo>
                  <a:pt x="370727" y="39110"/>
                </a:lnTo>
                <a:lnTo>
                  <a:pt x="370727" y="525036"/>
                </a:lnTo>
                <a:cubicBezTo>
                  <a:pt x="370727" y="677190"/>
                  <a:pt x="294025" y="754874"/>
                  <a:pt x="187494" y="754874"/>
                </a:cubicBezTo>
                <a:cubicBezTo>
                  <a:pt x="148611" y="754874"/>
                  <a:pt x="108661" y="739873"/>
                  <a:pt x="75104" y="715228"/>
                </a:cubicBezTo>
                <a:close/>
                <a:moveTo>
                  <a:pt x="43145" y="669689"/>
                </a:moveTo>
                <a:lnTo>
                  <a:pt x="43145" y="669689"/>
                </a:lnTo>
                <a:cubicBezTo>
                  <a:pt x="67647" y="677190"/>
                  <a:pt x="90551" y="681744"/>
                  <a:pt x="110259" y="681744"/>
                </a:cubicBezTo>
                <a:cubicBezTo>
                  <a:pt x="189625" y="681744"/>
                  <a:pt x="238096" y="638348"/>
                  <a:pt x="238096" y="523697"/>
                </a:cubicBezTo>
                <a:lnTo>
                  <a:pt x="238096" y="99114"/>
                </a:lnTo>
                <a:lnTo>
                  <a:pt x="282839" y="77684"/>
                </a:lnTo>
                <a:lnTo>
                  <a:pt x="282839" y="517000"/>
                </a:lnTo>
                <a:cubicBezTo>
                  <a:pt x="282839" y="645580"/>
                  <a:pt x="224247" y="703977"/>
                  <a:pt x="140354" y="703977"/>
                </a:cubicBezTo>
                <a:cubicBezTo>
                  <a:pt x="105199" y="703977"/>
                  <a:pt x="71908" y="691655"/>
                  <a:pt x="43145" y="669689"/>
                </a:cubicBezTo>
                <a:close/>
                <a:moveTo>
                  <a:pt x="196549" y="535751"/>
                </a:moveTo>
                <a:lnTo>
                  <a:pt x="196549" y="116526"/>
                </a:lnTo>
                <a:lnTo>
                  <a:pt x="0" y="205729"/>
                </a:lnTo>
                <a:lnTo>
                  <a:pt x="0" y="545931"/>
                </a:lnTo>
                <a:cubicBezTo>
                  <a:pt x="0" y="610757"/>
                  <a:pt x="40482" y="654420"/>
                  <a:pt x="100672" y="654420"/>
                </a:cubicBezTo>
                <a:cubicBezTo>
                  <a:pt x="159796" y="654152"/>
                  <a:pt x="196549" y="610221"/>
                  <a:pt x="196549" y="535751"/>
                </a:cubicBezTo>
                <a:close/>
              </a:path>
            </a:pathLst>
          </a:custGeom>
          <a:solidFill>
            <a:srgbClr val="002677"/>
          </a:solidFill>
          <a:ln w="264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3B0FA5-CAA8-F144-AA63-57A5866F63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1012" y="6050870"/>
            <a:ext cx="3009900" cy="270245"/>
          </a:xfrm>
        </p:spPr>
        <p:txBody>
          <a:bodyPr/>
          <a:lstStyle>
            <a:lvl1pPr marL="0" indent="0">
              <a:buNone/>
              <a:defRPr sz="1333" b="0"/>
            </a:lvl1pPr>
            <a:lvl2pPr marL="11853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0CD29587-3189-2947-A715-A0DAEB025FC4}"/>
              </a:ext>
            </a:extLst>
          </p:cNvPr>
          <p:cNvSpPr/>
          <p:nvPr/>
        </p:nvSpPr>
        <p:spPr>
          <a:xfrm>
            <a:off x="0" y="2707678"/>
            <a:ext cx="12192000" cy="2995808"/>
          </a:xfrm>
          <a:custGeom>
            <a:avLst/>
            <a:gdLst>
              <a:gd name="connsiteX0" fmla="*/ 75465 w 9144000"/>
              <a:gd name="connsiteY0" fmla="*/ 1220801 h 2246856"/>
              <a:gd name="connsiteX1" fmla="*/ 2401545 w 9144000"/>
              <a:gd name="connsiteY1" fmla="*/ 1992275 h 2246856"/>
              <a:gd name="connsiteX2" fmla="*/ 48611 w 9144000"/>
              <a:gd name="connsiteY2" fmla="*/ 1358732 h 2246856"/>
              <a:gd name="connsiteX3" fmla="*/ 0 w 9144000"/>
              <a:gd name="connsiteY3" fmla="*/ 1360190 h 2246856"/>
              <a:gd name="connsiteX4" fmla="*/ 0 w 9144000"/>
              <a:gd name="connsiteY4" fmla="*/ 1220948 h 2246856"/>
              <a:gd name="connsiteX5" fmla="*/ 0 w 9144000"/>
              <a:gd name="connsiteY5" fmla="*/ 932112 h 2246856"/>
              <a:gd name="connsiteX6" fmla="*/ 184018 w 9144000"/>
              <a:gd name="connsiteY6" fmla="*/ 951532 h 2246856"/>
              <a:gd name="connsiteX7" fmla="*/ 2339206 w 9144000"/>
              <a:gd name="connsiteY7" fmla="*/ 1945314 h 2246856"/>
              <a:gd name="connsiteX8" fmla="*/ 115341 w 9144000"/>
              <a:gd name="connsiteY8" fmla="*/ 1085384 h 2246856"/>
              <a:gd name="connsiteX9" fmla="*/ 0 w 9144000"/>
              <a:gd name="connsiteY9" fmla="*/ 1077547 h 2246856"/>
              <a:gd name="connsiteX10" fmla="*/ 5599046 w 9144000"/>
              <a:gd name="connsiteY10" fmla="*/ 896769 h 2246856"/>
              <a:gd name="connsiteX11" fmla="*/ 6485913 w 9144000"/>
              <a:gd name="connsiteY11" fmla="*/ 1206134 h 2246856"/>
              <a:gd name="connsiteX12" fmla="*/ 6485913 w 9144000"/>
              <a:gd name="connsiteY12" fmla="*/ 1206323 h 2246856"/>
              <a:gd name="connsiteX13" fmla="*/ 5262052 w 9144000"/>
              <a:gd name="connsiteY13" fmla="*/ 1381788 h 2246856"/>
              <a:gd name="connsiteX14" fmla="*/ 3948946 w 9144000"/>
              <a:gd name="connsiteY14" fmla="*/ 2062858 h 2246856"/>
              <a:gd name="connsiteX15" fmla="*/ 3030908 w 9144000"/>
              <a:gd name="connsiteY15" fmla="*/ 2241062 h 2246856"/>
              <a:gd name="connsiteX16" fmla="*/ 2401356 w 9144000"/>
              <a:gd name="connsiteY16" fmla="*/ 1992275 h 2246856"/>
              <a:gd name="connsiteX17" fmla="*/ 3424556 w 9144000"/>
              <a:gd name="connsiteY17" fmla="*/ 1842039 h 2246856"/>
              <a:gd name="connsiteX18" fmla="*/ 4734914 w 9144000"/>
              <a:gd name="connsiteY18" fmla="*/ 1107772 h 2246856"/>
              <a:gd name="connsiteX19" fmla="*/ 5599046 w 9144000"/>
              <a:gd name="connsiteY19" fmla="*/ 896769 h 2246856"/>
              <a:gd name="connsiteX20" fmla="*/ 9144000 w 9144000"/>
              <a:gd name="connsiteY20" fmla="*/ 679755 h 2246856"/>
              <a:gd name="connsiteX21" fmla="*/ 9144000 w 9144000"/>
              <a:gd name="connsiteY21" fmla="*/ 855699 h 2246856"/>
              <a:gd name="connsiteX22" fmla="*/ 8219858 w 9144000"/>
              <a:gd name="connsiteY22" fmla="*/ 1346166 h 2246856"/>
              <a:gd name="connsiteX23" fmla="*/ 6835032 w 9144000"/>
              <a:gd name="connsiteY23" fmla="*/ 1461157 h 2246856"/>
              <a:gd name="connsiteX24" fmla="*/ 8199299 w 9144000"/>
              <a:gd name="connsiteY24" fmla="*/ 1228338 h 2246856"/>
              <a:gd name="connsiteX25" fmla="*/ 0 w 9144000"/>
              <a:gd name="connsiteY25" fmla="*/ 634918 h 2246856"/>
              <a:gd name="connsiteX26" fmla="*/ 230952 w 9144000"/>
              <a:gd name="connsiteY26" fmla="*/ 660354 h 2246856"/>
              <a:gd name="connsiteX27" fmla="*/ 2292120 w 9144000"/>
              <a:gd name="connsiteY27" fmla="*/ 1892496 h 2246856"/>
              <a:gd name="connsiteX28" fmla="*/ 206890 w 9144000"/>
              <a:gd name="connsiteY28" fmla="*/ 805932 h 2246856"/>
              <a:gd name="connsiteX29" fmla="*/ 0 w 9144000"/>
              <a:gd name="connsiteY29" fmla="*/ 783537 h 2246856"/>
              <a:gd name="connsiteX30" fmla="*/ 9144000 w 9144000"/>
              <a:gd name="connsiteY30" fmla="*/ 336776 h 2246856"/>
              <a:gd name="connsiteX31" fmla="*/ 9144000 w 9144000"/>
              <a:gd name="connsiteY31" fmla="*/ 507930 h 2246856"/>
              <a:gd name="connsiteX32" fmla="*/ 7983195 w 9144000"/>
              <a:gd name="connsiteY32" fmla="*/ 1230607 h 2246856"/>
              <a:gd name="connsiteX33" fmla="*/ 6686100 w 9144000"/>
              <a:gd name="connsiteY33" fmla="*/ 1342858 h 2246856"/>
              <a:gd name="connsiteX34" fmla="*/ 7924457 w 9144000"/>
              <a:gd name="connsiteY34" fmla="*/ 1131111 h 2246856"/>
              <a:gd name="connsiteX35" fmla="*/ 9133957 w 9144000"/>
              <a:gd name="connsiteY35" fmla="*/ 343267 h 2246856"/>
              <a:gd name="connsiteX36" fmla="*/ 9144000 w 9144000"/>
              <a:gd name="connsiteY36" fmla="*/ 0 h 2246856"/>
              <a:gd name="connsiteX37" fmla="*/ 9144000 w 9144000"/>
              <a:gd name="connsiteY37" fmla="*/ 169983 h 2246856"/>
              <a:gd name="connsiteX38" fmla="*/ 9141500 w 9144000"/>
              <a:gd name="connsiteY38" fmla="*/ 171717 h 2246856"/>
              <a:gd name="connsiteX39" fmla="*/ 7681351 w 9144000"/>
              <a:gd name="connsiteY39" fmla="*/ 1160591 h 2246856"/>
              <a:gd name="connsiteX40" fmla="*/ 6485913 w 9144000"/>
              <a:gd name="connsiteY40" fmla="*/ 1206134 h 2246856"/>
              <a:gd name="connsiteX41" fmla="*/ 7643740 w 9144000"/>
              <a:gd name="connsiteY41" fmla="*/ 1049189 h 2246856"/>
              <a:gd name="connsiteX42" fmla="*/ 8830271 w 9144000"/>
              <a:gd name="connsiteY42" fmla="*/ 219584 h 2246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9144000" h="2246856">
                <a:moveTo>
                  <a:pt x="75465" y="1220801"/>
                </a:moveTo>
                <a:cubicBezTo>
                  <a:pt x="976487" y="1256641"/>
                  <a:pt x="1657416" y="1835395"/>
                  <a:pt x="2401545" y="1992275"/>
                </a:cubicBezTo>
                <a:cubicBezTo>
                  <a:pt x="1604124" y="1916537"/>
                  <a:pt x="931939" y="1369096"/>
                  <a:pt x="48611" y="1358732"/>
                </a:cubicBezTo>
                <a:lnTo>
                  <a:pt x="0" y="1360190"/>
                </a:lnTo>
                <a:lnTo>
                  <a:pt x="0" y="1220948"/>
                </a:lnTo>
                <a:close/>
                <a:moveTo>
                  <a:pt x="0" y="932112"/>
                </a:moveTo>
                <a:lnTo>
                  <a:pt x="184018" y="951532"/>
                </a:lnTo>
                <a:cubicBezTo>
                  <a:pt x="1352510" y="1111199"/>
                  <a:pt x="1773248" y="1716771"/>
                  <a:pt x="2339206" y="1945314"/>
                </a:cubicBezTo>
                <a:cubicBezTo>
                  <a:pt x="1805401" y="1812618"/>
                  <a:pt x="1092319" y="1189118"/>
                  <a:pt x="115341" y="1085384"/>
                </a:cubicBezTo>
                <a:lnTo>
                  <a:pt x="0" y="1077547"/>
                </a:lnTo>
                <a:close/>
                <a:moveTo>
                  <a:pt x="5599046" y="896769"/>
                </a:moveTo>
                <a:cubicBezTo>
                  <a:pt x="5920596" y="895410"/>
                  <a:pt x="6245935" y="980780"/>
                  <a:pt x="6485913" y="1206134"/>
                </a:cubicBezTo>
                <a:lnTo>
                  <a:pt x="6485913" y="1206323"/>
                </a:lnTo>
                <a:cubicBezTo>
                  <a:pt x="6202638" y="1093977"/>
                  <a:pt x="5676165" y="1122229"/>
                  <a:pt x="5262052" y="1381788"/>
                </a:cubicBezTo>
                <a:lnTo>
                  <a:pt x="3948946" y="2062858"/>
                </a:lnTo>
                <a:cubicBezTo>
                  <a:pt x="3630711" y="2212148"/>
                  <a:pt x="3318635" y="2265818"/>
                  <a:pt x="3030908" y="2241062"/>
                </a:cubicBezTo>
                <a:cubicBezTo>
                  <a:pt x="2789792" y="2220369"/>
                  <a:pt x="2592068" y="2129283"/>
                  <a:pt x="2401356" y="1992275"/>
                </a:cubicBezTo>
                <a:cubicBezTo>
                  <a:pt x="2886334" y="2046322"/>
                  <a:pt x="3114375" y="1986038"/>
                  <a:pt x="3424556" y="1842039"/>
                </a:cubicBezTo>
                <a:lnTo>
                  <a:pt x="4734914" y="1107772"/>
                </a:lnTo>
                <a:cubicBezTo>
                  <a:pt x="4959734" y="986213"/>
                  <a:pt x="5277495" y="898127"/>
                  <a:pt x="5599046" y="896769"/>
                </a:cubicBezTo>
                <a:close/>
                <a:moveTo>
                  <a:pt x="9144000" y="679755"/>
                </a:moveTo>
                <a:lnTo>
                  <a:pt x="9144000" y="855699"/>
                </a:lnTo>
                <a:lnTo>
                  <a:pt x="8219858" y="1346166"/>
                </a:lnTo>
                <a:cubicBezTo>
                  <a:pt x="7594000" y="1645220"/>
                  <a:pt x="7239102" y="1691898"/>
                  <a:pt x="6835032" y="1461157"/>
                </a:cubicBezTo>
                <a:cubicBezTo>
                  <a:pt x="7306273" y="1632087"/>
                  <a:pt x="7708921" y="1488749"/>
                  <a:pt x="8199299" y="1228338"/>
                </a:cubicBezTo>
                <a:close/>
                <a:moveTo>
                  <a:pt x="0" y="634918"/>
                </a:moveTo>
                <a:lnTo>
                  <a:pt x="230952" y="660354"/>
                </a:lnTo>
                <a:cubicBezTo>
                  <a:pt x="1395259" y="830711"/>
                  <a:pt x="1782030" y="1526118"/>
                  <a:pt x="2292120" y="1892496"/>
                </a:cubicBezTo>
                <a:cubicBezTo>
                  <a:pt x="1732557" y="1623382"/>
                  <a:pt x="1367925" y="971259"/>
                  <a:pt x="206890" y="805932"/>
                </a:cubicBezTo>
                <a:lnTo>
                  <a:pt x="0" y="783537"/>
                </a:lnTo>
                <a:close/>
                <a:moveTo>
                  <a:pt x="9144000" y="336776"/>
                </a:moveTo>
                <a:lnTo>
                  <a:pt x="9144000" y="507930"/>
                </a:lnTo>
                <a:lnTo>
                  <a:pt x="7983195" y="1230607"/>
                </a:lnTo>
                <a:cubicBezTo>
                  <a:pt x="7595611" y="1463708"/>
                  <a:pt x="7113571" y="1590606"/>
                  <a:pt x="6686100" y="1342858"/>
                </a:cubicBezTo>
                <a:cubicBezTo>
                  <a:pt x="7023567" y="1450386"/>
                  <a:pt x="7467901" y="1447930"/>
                  <a:pt x="7924457" y="1131111"/>
                </a:cubicBezTo>
                <a:cubicBezTo>
                  <a:pt x="8036457" y="1053265"/>
                  <a:pt x="8837502" y="534913"/>
                  <a:pt x="9133957" y="343267"/>
                </a:cubicBezTo>
                <a:close/>
                <a:moveTo>
                  <a:pt x="9144000" y="0"/>
                </a:moveTo>
                <a:lnTo>
                  <a:pt x="9144000" y="169983"/>
                </a:lnTo>
                <a:lnTo>
                  <a:pt x="9141500" y="171717"/>
                </a:lnTo>
                <a:cubicBezTo>
                  <a:pt x="8781210" y="421372"/>
                  <a:pt x="7808517" y="1093416"/>
                  <a:pt x="7681351" y="1160591"/>
                </a:cubicBezTo>
                <a:cubicBezTo>
                  <a:pt x="7524840" y="1243268"/>
                  <a:pt x="7059473" y="1519740"/>
                  <a:pt x="6485913" y="1206134"/>
                </a:cubicBezTo>
                <a:cubicBezTo>
                  <a:pt x="6878708" y="1368843"/>
                  <a:pt x="7309779" y="1278890"/>
                  <a:pt x="7643740" y="1049189"/>
                </a:cubicBezTo>
                <a:lnTo>
                  <a:pt x="8830271" y="219584"/>
                </a:lnTo>
                <a:close/>
              </a:path>
            </a:pathLst>
          </a:custGeom>
          <a:solidFill>
            <a:srgbClr val="002677"/>
          </a:solidFill>
          <a:ln w="918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r>
              <a:rPr lang="en-US" dirty="0"/>
              <a:t>  </a:t>
            </a:r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8316987A-B8A2-D448-BB0E-051CA96329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0123" y="5703486"/>
            <a:ext cx="1505517" cy="5364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AABCA47-031E-28E6-93B1-BA597D854FAE}"/>
              </a:ext>
            </a:extLst>
          </p:cNvPr>
          <p:cNvSpPr/>
          <p:nvPr/>
        </p:nvSpPr>
        <p:spPr>
          <a:xfrm>
            <a:off x="525085" y="6027722"/>
            <a:ext cx="11098476" cy="8302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Freeform 10">
            <a:extLst>
              <a:ext uri="{FF2B5EF4-FFF2-40B4-BE49-F238E27FC236}">
                <a16:creationId xmlns:a16="http://schemas.microsoft.com/office/drawing/2014/main" id="{12AB82DD-BC08-AB4A-6C13-6C1C98F2711A}"/>
              </a:ext>
            </a:extLst>
          </p:cNvPr>
          <p:cNvSpPr/>
          <p:nvPr/>
        </p:nvSpPr>
        <p:spPr>
          <a:xfrm>
            <a:off x="0" y="2707678"/>
            <a:ext cx="12192000" cy="2995808"/>
          </a:xfrm>
          <a:custGeom>
            <a:avLst/>
            <a:gdLst>
              <a:gd name="connsiteX0" fmla="*/ 75465 w 9144000"/>
              <a:gd name="connsiteY0" fmla="*/ 1220801 h 2246856"/>
              <a:gd name="connsiteX1" fmla="*/ 2401545 w 9144000"/>
              <a:gd name="connsiteY1" fmla="*/ 1992275 h 2246856"/>
              <a:gd name="connsiteX2" fmla="*/ 48611 w 9144000"/>
              <a:gd name="connsiteY2" fmla="*/ 1358732 h 2246856"/>
              <a:gd name="connsiteX3" fmla="*/ 0 w 9144000"/>
              <a:gd name="connsiteY3" fmla="*/ 1360190 h 2246856"/>
              <a:gd name="connsiteX4" fmla="*/ 0 w 9144000"/>
              <a:gd name="connsiteY4" fmla="*/ 1220948 h 2246856"/>
              <a:gd name="connsiteX5" fmla="*/ 0 w 9144000"/>
              <a:gd name="connsiteY5" fmla="*/ 932112 h 2246856"/>
              <a:gd name="connsiteX6" fmla="*/ 184018 w 9144000"/>
              <a:gd name="connsiteY6" fmla="*/ 951532 h 2246856"/>
              <a:gd name="connsiteX7" fmla="*/ 2339206 w 9144000"/>
              <a:gd name="connsiteY7" fmla="*/ 1945314 h 2246856"/>
              <a:gd name="connsiteX8" fmla="*/ 115341 w 9144000"/>
              <a:gd name="connsiteY8" fmla="*/ 1085384 h 2246856"/>
              <a:gd name="connsiteX9" fmla="*/ 0 w 9144000"/>
              <a:gd name="connsiteY9" fmla="*/ 1077547 h 2246856"/>
              <a:gd name="connsiteX10" fmla="*/ 5599046 w 9144000"/>
              <a:gd name="connsiteY10" fmla="*/ 896769 h 2246856"/>
              <a:gd name="connsiteX11" fmla="*/ 6485913 w 9144000"/>
              <a:gd name="connsiteY11" fmla="*/ 1206134 h 2246856"/>
              <a:gd name="connsiteX12" fmla="*/ 6485913 w 9144000"/>
              <a:gd name="connsiteY12" fmla="*/ 1206323 h 2246856"/>
              <a:gd name="connsiteX13" fmla="*/ 5262052 w 9144000"/>
              <a:gd name="connsiteY13" fmla="*/ 1381788 h 2246856"/>
              <a:gd name="connsiteX14" fmla="*/ 3948946 w 9144000"/>
              <a:gd name="connsiteY14" fmla="*/ 2062858 h 2246856"/>
              <a:gd name="connsiteX15" fmla="*/ 3030908 w 9144000"/>
              <a:gd name="connsiteY15" fmla="*/ 2241062 h 2246856"/>
              <a:gd name="connsiteX16" fmla="*/ 2401356 w 9144000"/>
              <a:gd name="connsiteY16" fmla="*/ 1992275 h 2246856"/>
              <a:gd name="connsiteX17" fmla="*/ 3424556 w 9144000"/>
              <a:gd name="connsiteY17" fmla="*/ 1842039 h 2246856"/>
              <a:gd name="connsiteX18" fmla="*/ 4734914 w 9144000"/>
              <a:gd name="connsiteY18" fmla="*/ 1107772 h 2246856"/>
              <a:gd name="connsiteX19" fmla="*/ 5599046 w 9144000"/>
              <a:gd name="connsiteY19" fmla="*/ 896769 h 2246856"/>
              <a:gd name="connsiteX20" fmla="*/ 9144000 w 9144000"/>
              <a:gd name="connsiteY20" fmla="*/ 679755 h 2246856"/>
              <a:gd name="connsiteX21" fmla="*/ 9144000 w 9144000"/>
              <a:gd name="connsiteY21" fmla="*/ 855699 h 2246856"/>
              <a:gd name="connsiteX22" fmla="*/ 8219858 w 9144000"/>
              <a:gd name="connsiteY22" fmla="*/ 1346166 h 2246856"/>
              <a:gd name="connsiteX23" fmla="*/ 6835032 w 9144000"/>
              <a:gd name="connsiteY23" fmla="*/ 1461157 h 2246856"/>
              <a:gd name="connsiteX24" fmla="*/ 8199299 w 9144000"/>
              <a:gd name="connsiteY24" fmla="*/ 1228338 h 2246856"/>
              <a:gd name="connsiteX25" fmla="*/ 0 w 9144000"/>
              <a:gd name="connsiteY25" fmla="*/ 634918 h 2246856"/>
              <a:gd name="connsiteX26" fmla="*/ 230952 w 9144000"/>
              <a:gd name="connsiteY26" fmla="*/ 660354 h 2246856"/>
              <a:gd name="connsiteX27" fmla="*/ 2292120 w 9144000"/>
              <a:gd name="connsiteY27" fmla="*/ 1892496 h 2246856"/>
              <a:gd name="connsiteX28" fmla="*/ 206890 w 9144000"/>
              <a:gd name="connsiteY28" fmla="*/ 805932 h 2246856"/>
              <a:gd name="connsiteX29" fmla="*/ 0 w 9144000"/>
              <a:gd name="connsiteY29" fmla="*/ 783537 h 2246856"/>
              <a:gd name="connsiteX30" fmla="*/ 9144000 w 9144000"/>
              <a:gd name="connsiteY30" fmla="*/ 336776 h 2246856"/>
              <a:gd name="connsiteX31" fmla="*/ 9144000 w 9144000"/>
              <a:gd name="connsiteY31" fmla="*/ 507930 h 2246856"/>
              <a:gd name="connsiteX32" fmla="*/ 7983195 w 9144000"/>
              <a:gd name="connsiteY32" fmla="*/ 1230607 h 2246856"/>
              <a:gd name="connsiteX33" fmla="*/ 6686100 w 9144000"/>
              <a:gd name="connsiteY33" fmla="*/ 1342858 h 2246856"/>
              <a:gd name="connsiteX34" fmla="*/ 7924457 w 9144000"/>
              <a:gd name="connsiteY34" fmla="*/ 1131111 h 2246856"/>
              <a:gd name="connsiteX35" fmla="*/ 9133957 w 9144000"/>
              <a:gd name="connsiteY35" fmla="*/ 343267 h 2246856"/>
              <a:gd name="connsiteX36" fmla="*/ 9144000 w 9144000"/>
              <a:gd name="connsiteY36" fmla="*/ 0 h 2246856"/>
              <a:gd name="connsiteX37" fmla="*/ 9144000 w 9144000"/>
              <a:gd name="connsiteY37" fmla="*/ 169983 h 2246856"/>
              <a:gd name="connsiteX38" fmla="*/ 9141500 w 9144000"/>
              <a:gd name="connsiteY38" fmla="*/ 171717 h 2246856"/>
              <a:gd name="connsiteX39" fmla="*/ 7681351 w 9144000"/>
              <a:gd name="connsiteY39" fmla="*/ 1160591 h 2246856"/>
              <a:gd name="connsiteX40" fmla="*/ 6485913 w 9144000"/>
              <a:gd name="connsiteY40" fmla="*/ 1206134 h 2246856"/>
              <a:gd name="connsiteX41" fmla="*/ 7643740 w 9144000"/>
              <a:gd name="connsiteY41" fmla="*/ 1049189 h 2246856"/>
              <a:gd name="connsiteX42" fmla="*/ 8830271 w 9144000"/>
              <a:gd name="connsiteY42" fmla="*/ 219584 h 2246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9144000" h="2246856">
                <a:moveTo>
                  <a:pt x="75465" y="1220801"/>
                </a:moveTo>
                <a:cubicBezTo>
                  <a:pt x="976487" y="1256641"/>
                  <a:pt x="1657416" y="1835395"/>
                  <a:pt x="2401545" y="1992275"/>
                </a:cubicBezTo>
                <a:cubicBezTo>
                  <a:pt x="1604124" y="1916537"/>
                  <a:pt x="931939" y="1369096"/>
                  <a:pt x="48611" y="1358732"/>
                </a:cubicBezTo>
                <a:lnTo>
                  <a:pt x="0" y="1360190"/>
                </a:lnTo>
                <a:lnTo>
                  <a:pt x="0" y="1220948"/>
                </a:lnTo>
                <a:close/>
                <a:moveTo>
                  <a:pt x="0" y="932112"/>
                </a:moveTo>
                <a:lnTo>
                  <a:pt x="184018" y="951532"/>
                </a:lnTo>
                <a:cubicBezTo>
                  <a:pt x="1352510" y="1111199"/>
                  <a:pt x="1773248" y="1716771"/>
                  <a:pt x="2339206" y="1945314"/>
                </a:cubicBezTo>
                <a:cubicBezTo>
                  <a:pt x="1805401" y="1812618"/>
                  <a:pt x="1092319" y="1189118"/>
                  <a:pt x="115341" y="1085384"/>
                </a:cubicBezTo>
                <a:lnTo>
                  <a:pt x="0" y="1077547"/>
                </a:lnTo>
                <a:close/>
                <a:moveTo>
                  <a:pt x="5599046" y="896769"/>
                </a:moveTo>
                <a:cubicBezTo>
                  <a:pt x="5920596" y="895410"/>
                  <a:pt x="6245935" y="980780"/>
                  <a:pt x="6485913" y="1206134"/>
                </a:cubicBezTo>
                <a:lnTo>
                  <a:pt x="6485913" y="1206323"/>
                </a:lnTo>
                <a:cubicBezTo>
                  <a:pt x="6202638" y="1093977"/>
                  <a:pt x="5676165" y="1122229"/>
                  <a:pt x="5262052" y="1381788"/>
                </a:cubicBezTo>
                <a:lnTo>
                  <a:pt x="3948946" y="2062858"/>
                </a:lnTo>
                <a:cubicBezTo>
                  <a:pt x="3630711" y="2212148"/>
                  <a:pt x="3318635" y="2265818"/>
                  <a:pt x="3030908" y="2241062"/>
                </a:cubicBezTo>
                <a:cubicBezTo>
                  <a:pt x="2789792" y="2220369"/>
                  <a:pt x="2592068" y="2129283"/>
                  <a:pt x="2401356" y="1992275"/>
                </a:cubicBezTo>
                <a:cubicBezTo>
                  <a:pt x="2886334" y="2046322"/>
                  <a:pt x="3114375" y="1986038"/>
                  <a:pt x="3424556" y="1842039"/>
                </a:cubicBezTo>
                <a:lnTo>
                  <a:pt x="4734914" y="1107772"/>
                </a:lnTo>
                <a:cubicBezTo>
                  <a:pt x="4959734" y="986213"/>
                  <a:pt x="5277495" y="898127"/>
                  <a:pt x="5599046" y="896769"/>
                </a:cubicBezTo>
                <a:close/>
                <a:moveTo>
                  <a:pt x="9144000" y="679755"/>
                </a:moveTo>
                <a:lnTo>
                  <a:pt x="9144000" y="855699"/>
                </a:lnTo>
                <a:lnTo>
                  <a:pt x="8219858" y="1346166"/>
                </a:lnTo>
                <a:cubicBezTo>
                  <a:pt x="7594000" y="1645220"/>
                  <a:pt x="7239102" y="1691898"/>
                  <a:pt x="6835032" y="1461157"/>
                </a:cubicBezTo>
                <a:cubicBezTo>
                  <a:pt x="7306273" y="1632087"/>
                  <a:pt x="7708921" y="1488749"/>
                  <a:pt x="8199299" y="1228338"/>
                </a:cubicBezTo>
                <a:close/>
                <a:moveTo>
                  <a:pt x="0" y="634918"/>
                </a:moveTo>
                <a:lnTo>
                  <a:pt x="230952" y="660354"/>
                </a:lnTo>
                <a:cubicBezTo>
                  <a:pt x="1395259" y="830711"/>
                  <a:pt x="1782030" y="1526118"/>
                  <a:pt x="2292120" y="1892496"/>
                </a:cubicBezTo>
                <a:cubicBezTo>
                  <a:pt x="1732557" y="1623382"/>
                  <a:pt x="1367925" y="971259"/>
                  <a:pt x="206890" y="805932"/>
                </a:cubicBezTo>
                <a:lnTo>
                  <a:pt x="0" y="783537"/>
                </a:lnTo>
                <a:close/>
                <a:moveTo>
                  <a:pt x="9144000" y="336776"/>
                </a:moveTo>
                <a:lnTo>
                  <a:pt x="9144000" y="507930"/>
                </a:lnTo>
                <a:lnTo>
                  <a:pt x="7983195" y="1230607"/>
                </a:lnTo>
                <a:cubicBezTo>
                  <a:pt x="7595611" y="1463708"/>
                  <a:pt x="7113571" y="1590606"/>
                  <a:pt x="6686100" y="1342858"/>
                </a:cubicBezTo>
                <a:cubicBezTo>
                  <a:pt x="7023567" y="1450386"/>
                  <a:pt x="7467901" y="1447930"/>
                  <a:pt x="7924457" y="1131111"/>
                </a:cubicBezTo>
                <a:cubicBezTo>
                  <a:pt x="8036457" y="1053265"/>
                  <a:pt x="8837502" y="534913"/>
                  <a:pt x="9133957" y="343267"/>
                </a:cubicBezTo>
                <a:close/>
                <a:moveTo>
                  <a:pt x="9144000" y="0"/>
                </a:moveTo>
                <a:lnTo>
                  <a:pt x="9144000" y="169983"/>
                </a:lnTo>
                <a:lnTo>
                  <a:pt x="9141500" y="171717"/>
                </a:lnTo>
                <a:cubicBezTo>
                  <a:pt x="8781210" y="421372"/>
                  <a:pt x="7808517" y="1093416"/>
                  <a:pt x="7681351" y="1160591"/>
                </a:cubicBezTo>
                <a:cubicBezTo>
                  <a:pt x="7524840" y="1243268"/>
                  <a:pt x="7059473" y="1519740"/>
                  <a:pt x="6485913" y="1206134"/>
                </a:cubicBezTo>
                <a:cubicBezTo>
                  <a:pt x="6878708" y="1368843"/>
                  <a:pt x="7309779" y="1278890"/>
                  <a:pt x="7643740" y="1049189"/>
                </a:cubicBezTo>
                <a:lnTo>
                  <a:pt x="8830271" y="219584"/>
                </a:lnTo>
                <a:close/>
              </a:path>
            </a:pathLst>
          </a:custGeom>
          <a:solidFill>
            <a:srgbClr val="002677"/>
          </a:solidFill>
          <a:ln w="918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r>
              <a:rPr lang="en-US"/>
              <a:t>  </a:t>
            </a: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1382C30E-7FA9-D074-34DA-4B27728D41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0123" y="5703486"/>
            <a:ext cx="1505517" cy="53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6850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 #2 – light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5B8625B6-1480-F74E-8480-E54F05C04A1E}"/>
              </a:ext>
            </a:extLst>
          </p:cNvPr>
          <p:cNvSpPr/>
          <p:nvPr/>
        </p:nvSpPr>
        <p:spPr>
          <a:xfrm>
            <a:off x="266007" y="343594"/>
            <a:ext cx="1429789" cy="1773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E9E003C7-C225-0140-9146-8A8816EF7AE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379384"/>
          </a:xfrm>
          <a:custGeom>
            <a:avLst/>
            <a:gdLst>
              <a:gd name="connsiteX0" fmla="*/ 653749 w 9144000"/>
              <a:gd name="connsiteY0" fmla="*/ 573726 h 3284538"/>
              <a:gd name="connsiteX1" fmla="*/ 457200 w 9144000"/>
              <a:gd name="connsiteY1" fmla="*/ 662929 h 3284538"/>
              <a:gd name="connsiteX2" fmla="*/ 457200 w 9144000"/>
              <a:gd name="connsiteY2" fmla="*/ 1003131 h 3284538"/>
              <a:gd name="connsiteX3" fmla="*/ 557872 w 9144000"/>
              <a:gd name="connsiteY3" fmla="*/ 1111620 h 3284538"/>
              <a:gd name="connsiteX4" fmla="*/ 653749 w 9144000"/>
              <a:gd name="connsiteY4" fmla="*/ 992951 h 3284538"/>
              <a:gd name="connsiteX5" fmla="*/ 740039 w 9144000"/>
              <a:gd name="connsiteY5" fmla="*/ 534884 h 3284538"/>
              <a:gd name="connsiteX6" fmla="*/ 695296 w 9144000"/>
              <a:gd name="connsiteY6" fmla="*/ 556314 h 3284538"/>
              <a:gd name="connsiteX7" fmla="*/ 695296 w 9144000"/>
              <a:gd name="connsiteY7" fmla="*/ 980897 h 3284538"/>
              <a:gd name="connsiteX8" fmla="*/ 567459 w 9144000"/>
              <a:gd name="connsiteY8" fmla="*/ 1138944 h 3284538"/>
              <a:gd name="connsiteX9" fmla="*/ 500345 w 9144000"/>
              <a:gd name="connsiteY9" fmla="*/ 1126889 h 3284538"/>
              <a:gd name="connsiteX10" fmla="*/ 597554 w 9144000"/>
              <a:gd name="connsiteY10" fmla="*/ 1161177 h 3284538"/>
              <a:gd name="connsiteX11" fmla="*/ 740039 w 9144000"/>
              <a:gd name="connsiteY11" fmla="*/ 974200 h 3284538"/>
              <a:gd name="connsiteX12" fmla="*/ 827927 w 9144000"/>
              <a:gd name="connsiteY12" fmla="*/ 496310 h 3284538"/>
              <a:gd name="connsiteX13" fmla="*/ 782652 w 9144000"/>
              <a:gd name="connsiteY13" fmla="*/ 517740 h 3284538"/>
              <a:gd name="connsiteX14" fmla="*/ 782652 w 9144000"/>
              <a:gd name="connsiteY14" fmla="*/ 978486 h 3284538"/>
              <a:gd name="connsiteX15" fmla="*/ 612735 w 9144000"/>
              <a:gd name="connsiteY15" fmla="*/ 1187965 h 3284538"/>
              <a:gd name="connsiteX16" fmla="*/ 532304 w 9144000"/>
              <a:gd name="connsiteY16" fmla="*/ 1172428 h 3284538"/>
              <a:gd name="connsiteX17" fmla="*/ 644694 w 9144000"/>
              <a:gd name="connsiteY17" fmla="*/ 1212074 h 3284538"/>
              <a:gd name="connsiteX18" fmla="*/ 827927 w 9144000"/>
              <a:gd name="connsiteY18" fmla="*/ 982236 h 3284538"/>
              <a:gd name="connsiteX19" fmla="*/ 917413 w 9144000"/>
              <a:gd name="connsiteY19" fmla="*/ 457200 h 3284538"/>
              <a:gd name="connsiteX20" fmla="*/ 871072 w 9144000"/>
              <a:gd name="connsiteY20" fmla="*/ 479166 h 3284538"/>
              <a:gd name="connsiteX21" fmla="*/ 871072 w 9144000"/>
              <a:gd name="connsiteY21" fmla="*/ 980093 h 3284538"/>
              <a:gd name="connsiteX22" fmla="*/ 665468 w 9144000"/>
              <a:gd name="connsiteY22" fmla="*/ 1236718 h 3284538"/>
              <a:gd name="connsiteX23" fmla="*/ 585037 w 9144000"/>
              <a:gd name="connsiteY23" fmla="*/ 1223324 h 3284538"/>
              <a:gd name="connsiteX24" fmla="*/ 704884 w 9144000"/>
              <a:gd name="connsiteY24" fmla="*/ 1260023 h 3284538"/>
              <a:gd name="connsiteX25" fmla="*/ 917413 w 9144000"/>
              <a:gd name="connsiteY25" fmla="*/ 988933 h 3284538"/>
              <a:gd name="connsiteX26" fmla="*/ 0 w 9144000"/>
              <a:gd name="connsiteY26" fmla="*/ 0 h 3284538"/>
              <a:gd name="connsiteX27" fmla="*/ 9144000 w 9144000"/>
              <a:gd name="connsiteY27" fmla="*/ 0 h 3284538"/>
              <a:gd name="connsiteX28" fmla="*/ 9144000 w 9144000"/>
              <a:gd name="connsiteY28" fmla="*/ 3284538 h 3284538"/>
              <a:gd name="connsiteX29" fmla="*/ 6596284 w 9144000"/>
              <a:gd name="connsiteY29" fmla="*/ 3284538 h 3284538"/>
              <a:gd name="connsiteX30" fmla="*/ 6866309 w 9144000"/>
              <a:gd name="connsiteY30" fmla="*/ 2791851 h 3284538"/>
              <a:gd name="connsiteX31" fmla="*/ 4635550 w 9144000"/>
              <a:gd name="connsiteY31" fmla="*/ 2791851 h 3284538"/>
              <a:gd name="connsiteX32" fmla="*/ 2230759 w 9144000"/>
              <a:gd name="connsiteY32" fmla="*/ 2791851 h 3284538"/>
              <a:gd name="connsiteX33" fmla="*/ 0 w 9144000"/>
              <a:gd name="connsiteY33" fmla="*/ 2791851 h 3284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144000" h="3284538">
                <a:moveTo>
                  <a:pt x="653749" y="573726"/>
                </a:moveTo>
                <a:lnTo>
                  <a:pt x="457200" y="662929"/>
                </a:lnTo>
                <a:lnTo>
                  <a:pt x="457200" y="1003131"/>
                </a:lnTo>
                <a:cubicBezTo>
                  <a:pt x="457200" y="1067957"/>
                  <a:pt x="497682" y="1111620"/>
                  <a:pt x="557872" y="1111620"/>
                </a:cubicBezTo>
                <a:cubicBezTo>
                  <a:pt x="616996" y="1111352"/>
                  <a:pt x="653749" y="1067421"/>
                  <a:pt x="653749" y="992951"/>
                </a:cubicBezTo>
                <a:close/>
                <a:moveTo>
                  <a:pt x="740039" y="534884"/>
                </a:moveTo>
                <a:lnTo>
                  <a:pt x="695296" y="556314"/>
                </a:lnTo>
                <a:lnTo>
                  <a:pt x="695296" y="980897"/>
                </a:lnTo>
                <a:cubicBezTo>
                  <a:pt x="695296" y="1095548"/>
                  <a:pt x="646825" y="1138944"/>
                  <a:pt x="567459" y="1138944"/>
                </a:cubicBezTo>
                <a:cubicBezTo>
                  <a:pt x="547751" y="1138944"/>
                  <a:pt x="524847" y="1134390"/>
                  <a:pt x="500345" y="1126889"/>
                </a:cubicBezTo>
                <a:cubicBezTo>
                  <a:pt x="529108" y="1148855"/>
                  <a:pt x="562399" y="1161177"/>
                  <a:pt x="597554" y="1161177"/>
                </a:cubicBezTo>
                <a:cubicBezTo>
                  <a:pt x="681447" y="1161177"/>
                  <a:pt x="740039" y="1102780"/>
                  <a:pt x="740039" y="974200"/>
                </a:cubicBezTo>
                <a:close/>
                <a:moveTo>
                  <a:pt x="827927" y="496310"/>
                </a:moveTo>
                <a:lnTo>
                  <a:pt x="782652" y="517740"/>
                </a:lnTo>
                <a:lnTo>
                  <a:pt x="782652" y="978486"/>
                </a:lnTo>
                <a:cubicBezTo>
                  <a:pt x="782652" y="1123675"/>
                  <a:pt x="714472" y="1187965"/>
                  <a:pt x="612735" y="1187965"/>
                </a:cubicBezTo>
                <a:cubicBezTo>
                  <a:pt x="588233" y="1187965"/>
                  <a:pt x="560269" y="1181804"/>
                  <a:pt x="532304" y="1172428"/>
                </a:cubicBezTo>
                <a:cubicBezTo>
                  <a:pt x="565861" y="1197073"/>
                  <a:pt x="605811" y="1212074"/>
                  <a:pt x="644694" y="1212074"/>
                </a:cubicBezTo>
                <a:cubicBezTo>
                  <a:pt x="751225" y="1212074"/>
                  <a:pt x="827927" y="1134390"/>
                  <a:pt x="827927" y="982236"/>
                </a:cubicBezTo>
                <a:close/>
                <a:moveTo>
                  <a:pt x="917413" y="457200"/>
                </a:moveTo>
                <a:lnTo>
                  <a:pt x="871072" y="479166"/>
                </a:lnTo>
                <a:lnTo>
                  <a:pt x="871072" y="980093"/>
                </a:lnTo>
                <a:cubicBezTo>
                  <a:pt x="871072" y="1148319"/>
                  <a:pt x="786647" y="1236718"/>
                  <a:pt x="665468" y="1236718"/>
                </a:cubicBezTo>
                <a:cubicBezTo>
                  <a:pt x="636971" y="1236718"/>
                  <a:pt x="610338" y="1231896"/>
                  <a:pt x="585037" y="1223324"/>
                </a:cubicBezTo>
                <a:cubicBezTo>
                  <a:pt x="620991" y="1246897"/>
                  <a:pt x="661739" y="1260291"/>
                  <a:pt x="704884" y="1260023"/>
                </a:cubicBezTo>
                <a:cubicBezTo>
                  <a:pt x="829525" y="1260023"/>
                  <a:pt x="917413" y="1160374"/>
                  <a:pt x="917413" y="988933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3284538"/>
                </a:lnTo>
                <a:lnTo>
                  <a:pt x="6596284" y="3284538"/>
                </a:lnTo>
                <a:lnTo>
                  <a:pt x="6866309" y="2791851"/>
                </a:lnTo>
                <a:lnTo>
                  <a:pt x="4635550" y="2791851"/>
                </a:lnTo>
                <a:lnTo>
                  <a:pt x="2230759" y="2791851"/>
                </a:lnTo>
                <a:lnTo>
                  <a:pt x="0" y="2791851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E59709CE-7BDA-5B48-9A86-C3E223C68F97}"/>
              </a:ext>
            </a:extLst>
          </p:cNvPr>
          <p:cNvSpPr/>
          <p:nvPr/>
        </p:nvSpPr>
        <p:spPr>
          <a:xfrm>
            <a:off x="-15523" y="3713698"/>
            <a:ext cx="9183221" cy="1149585"/>
          </a:xfrm>
          <a:custGeom>
            <a:avLst/>
            <a:gdLst>
              <a:gd name="connsiteX0" fmla="*/ 0 w 6866310"/>
              <a:gd name="connsiteY0" fmla="*/ 0 h 862189"/>
              <a:gd name="connsiteX1" fmla="*/ 2230759 w 6866310"/>
              <a:gd name="connsiteY1" fmla="*/ 0 h 862189"/>
              <a:gd name="connsiteX2" fmla="*/ 4635551 w 6866310"/>
              <a:gd name="connsiteY2" fmla="*/ 0 h 862189"/>
              <a:gd name="connsiteX3" fmla="*/ 6866310 w 6866310"/>
              <a:gd name="connsiteY3" fmla="*/ 0 h 862189"/>
              <a:gd name="connsiteX4" fmla="*/ 6393773 w 6866310"/>
              <a:gd name="connsiteY4" fmla="*/ 862189 h 862189"/>
              <a:gd name="connsiteX5" fmla="*/ 4163014 w 6866310"/>
              <a:gd name="connsiteY5" fmla="*/ 862189 h 862189"/>
              <a:gd name="connsiteX6" fmla="*/ 2230759 w 6866310"/>
              <a:gd name="connsiteY6" fmla="*/ 862189 h 862189"/>
              <a:gd name="connsiteX7" fmla="*/ 0 w 6866310"/>
              <a:gd name="connsiteY7" fmla="*/ 862189 h 862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66310" h="862189">
                <a:moveTo>
                  <a:pt x="0" y="0"/>
                </a:moveTo>
                <a:lnTo>
                  <a:pt x="2230759" y="0"/>
                </a:lnTo>
                <a:lnTo>
                  <a:pt x="4635551" y="0"/>
                </a:lnTo>
                <a:lnTo>
                  <a:pt x="6866310" y="0"/>
                </a:lnTo>
                <a:lnTo>
                  <a:pt x="6393773" y="862189"/>
                </a:lnTo>
                <a:lnTo>
                  <a:pt x="4163014" y="862189"/>
                </a:lnTo>
                <a:lnTo>
                  <a:pt x="2230759" y="862189"/>
                </a:lnTo>
                <a:lnTo>
                  <a:pt x="0" y="86218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65152D-294A-CB4D-A24A-4F357E1ABC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1216" y="3713698"/>
            <a:ext cx="8110012" cy="1128173"/>
          </a:xfrm>
        </p:spPr>
        <p:txBody>
          <a:bodyPr rIns="0" anchor="ctr" anchorCtr="0">
            <a:noAutofit/>
          </a:bodyPr>
          <a:lstStyle>
            <a:lvl1pPr algn="l">
              <a:defRPr sz="4267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slide with light photo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BACBDA-5A3D-3241-B917-E2149A7F08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5038" y="4945665"/>
            <a:ext cx="7891553" cy="428635"/>
          </a:xfrm>
        </p:spPr>
        <p:txBody>
          <a:bodyPr rIns="0">
            <a:noAutofit/>
          </a:bodyPr>
          <a:lstStyle>
            <a:lvl1pPr marL="0" indent="0" algn="l">
              <a:buNone/>
              <a:defRPr sz="1867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B11AB8-EAC3-A64E-8232-B09EC712489C}"/>
              </a:ext>
            </a:extLst>
          </p:cNvPr>
          <p:cNvSpPr/>
          <p:nvPr/>
        </p:nvSpPr>
        <p:spPr>
          <a:xfrm>
            <a:off x="432261" y="6138955"/>
            <a:ext cx="11150139" cy="536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B4250A-775D-EF48-A209-44384C0A5ECC}"/>
              </a:ext>
            </a:extLst>
          </p:cNvPr>
          <p:cNvSpPr/>
          <p:nvPr/>
        </p:nvSpPr>
        <p:spPr>
          <a:xfrm>
            <a:off x="7655698" y="6321552"/>
            <a:ext cx="3926703" cy="536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A255D382-36AC-134B-819C-C052D3A914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1451" y="6050870"/>
            <a:ext cx="3009900" cy="270245"/>
          </a:xfrm>
        </p:spPr>
        <p:txBody>
          <a:bodyPr/>
          <a:lstStyle>
            <a:lvl1pPr marL="0" indent="0">
              <a:buNone/>
              <a:defRPr sz="1333" b="0"/>
            </a:lvl1pPr>
            <a:lvl2pPr marL="11853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6308ECCF-E72D-0149-9005-B10DBD6FAA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0123" y="5703486"/>
            <a:ext cx="1505517" cy="5364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2C91C5E-0E5B-624C-047A-873B9738FDC4}"/>
              </a:ext>
            </a:extLst>
          </p:cNvPr>
          <p:cNvSpPr/>
          <p:nvPr/>
        </p:nvSpPr>
        <p:spPr>
          <a:xfrm>
            <a:off x="266007" y="343594"/>
            <a:ext cx="1429789" cy="1773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Freeform 12">
            <a:extLst>
              <a:ext uri="{FF2B5EF4-FFF2-40B4-BE49-F238E27FC236}">
                <a16:creationId xmlns:a16="http://schemas.microsoft.com/office/drawing/2014/main" id="{646F8114-CC79-815C-DD20-EB5960B401F5}"/>
              </a:ext>
            </a:extLst>
          </p:cNvPr>
          <p:cNvSpPr/>
          <p:nvPr/>
        </p:nvSpPr>
        <p:spPr>
          <a:xfrm>
            <a:off x="-15523" y="3713698"/>
            <a:ext cx="9183221" cy="1149585"/>
          </a:xfrm>
          <a:custGeom>
            <a:avLst/>
            <a:gdLst>
              <a:gd name="connsiteX0" fmla="*/ 0 w 6866310"/>
              <a:gd name="connsiteY0" fmla="*/ 0 h 862189"/>
              <a:gd name="connsiteX1" fmla="*/ 2230759 w 6866310"/>
              <a:gd name="connsiteY1" fmla="*/ 0 h 862189"/>
              <a:gd name="connsiteX2" fmla="*/ 4635551 w 6866310"/>
              <a:gd name="connsiteY2" fmla="*/ 0 h 862189"/>
              <a:gd name="connsiteX3" fmla="*/ 6866310 w 6866310"/>
              <a:gd name="connsiteY3" fmla="*/ 0 h 862189"/>
              <a:gd name="connsiteX4" fmla="*/ 6393773 w 6866310"/>
              <a:gd name="connsiteY4" fmla="*/ 862189 h 862189"/>
              <a:gd name="connsiteX5" fmla="*/ 4163014 w 6866310"/>
              <a:gd name="connsiteY5" fmla="*/ 862189 h 862189"/>
              <a:gd name="connsiteX6" fmla="*/ 2230759 w 6866310"/>
              <a:gd name="connsiteY6" fmla="*/ 862189 h 862189"/>
              <a:gd name="connsiteX7" fmla="*/ 0 w 6866310"/>
              <a:gd name="connsiteY7" fmla="*/ 862189 h 862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66310" h="862189">
                <a:moveTo>
                  <a:pt x="0" y="0"/>
                </a:moveTo>
                <a:lnTo>
                  <a:pt x="2230759" y="0"/>
                </a:lnTo>
                <a:lnTo>
                  <a:pt x="4635551" y="0"/>
                </a:lnTo>
                <a:lnTo>
                  <a:pt x="6866310" y="0"/>
                </a:lnTo>
                <a:lnTo>
                  <a:pt x="6393773" y="862189"/>
                </a:lnTo>
                <a:lnTo>
                  <a:pt x="4163014" y="862189"/>
                </a:lnTo>
                <a:lnTo>
                  <a:pt x="2230759" y="862189"/>
                </a:lnTo>
                <a:lnTo>
                  <a:pt x="0" y="86218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C70BA3-4945-C8BC-C128-5F493D658993}"/>
              </a:ext>
            </a:extLst>
          </p:cNvPr>
          <p:cNvSpPr/>
          <p:nvPr/>
        </p:nvSpPr>
        <p:spPr>
          <a:xfrm>
            <a:off x="432261" y="6138955"/>
            <a:ext cx="11150139" cy="536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0CA63D-BFBF-66EC-5665-719578193C99}"/>
              </a:ext>
            </a:extLst>
          </p:cNvPr>
          <p:cNvSpPr/>
          <p:nvPr/>
        </p:nvSpPr>
        <p:spPr>
          <a:xfrm>
            <a:off x="7655698" y="6321552"/>
            <a:ext cx="3926703" cy="536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A19B823B-A995-97D0-E277-E210184A5E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0123" y="5703486"/>
            <a:ext cx="1505517" cy="53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3705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 #2 – dark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5B8625B6-1480-F74E-8480-E54F05C04A1E}"/>
              </a:ext>
            </a:extLst>
          </p:cNvPr>
          <p:cNvSpPr/>
          <p:nvPr/>
        </p:nvSpPr>
        <p:spPr>
          <a:xfrm>
            <a:off x="266007" y="343594"/>
            <a:ext cx="1429789" cy="17733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E9E003C7-C225-0140-9146-8A8816EF7AE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379384"/>
          </a:xfrm>
          <a:custGeom>
            <a:avLst/>
            <a:gdLst>
              <a:gd name="connsiteX0" fmla="*/ 653749 w 9144000"/>
              <a:gd name="connsiteY0" fmla="*/ 573726 h 3284538"/>
              <a:gd name="connsiteX1" fmla="*/ 457200 w 9144000"/>
              <a:gd name="connsiteY1" fmla="*/ 662929 h 3284538"/>
              <a:gd name="connsiteX2" fmla="*/ 457200 w 9144000"/>
              <a:gd name="connsiteY2" fmla="*/ 1003131 h 3284538"/>
              <a:gd name="connsiteX3" fmla="*/ 557872 w 9144000"/>
              <a:gd name="connsiteY3" fmla="*/ 1111620 h 3284538"/>
              <a:gd name="connsiteX4" fmla="*/ 653749 w 9144000"/>
              <a:gd name="connsiteY4" fmla="*/ 992951 h 3284538"/>
              <a:gd name="connsiteX5" fmla="*/ 740039 w 9144000"/>
              <a:gd name="connsiteY5" fmla="*/ 534884 h 3284538"/>
              <a:gd name="connsiteX6" fmla="*/ 695296 w 9144000"/>
              <a:gd name="connsiteY6" fmla="*/ 556314 h 3284538"/>
              <a:gd name="connsiteX7" fmla="*/ 695296 w 9144000"/>
              <a:gd name="connsiteY7" fmla="*/ 980897 h 3284538"/>
              <a:gd name="connsiteX8" fmla="*/ 567459 w 9144000"/>
              <a:gd name="connsiteY8" fmla="*/ 1138944 h 3284538"/>
              <a:gd name="connsiteX9" fmla="*/ 500345 w 9144000"/>
              <a:gd name="connsiteY9" fmla="*/ 1126889 h 3284538"/>
              <a:gd name="connsiteX10" fmla="*/ 597554 w 9144000"/>
              <a:gd name="connsiteY10" fmla="*/ 1161177 h 3284538"/>
              <a:gd name="connsiteX11" fmla="*/ 740039 w 9144000"/>
              <a:gd name="connsiteY11" fmla="*/ 974200 h 3284538"/>
              <a:gd name="connsiteX12" fmla="*/ 827927 w 9144000"/>
              <a:gd name="connsiteY12" fmla="*/ 496310 h 3284538"/>
              <a:gd name="connsiteX13" fmla="*/ 782652 w 9144000"/>
              <a:gd name="connsiteY13" fmla="*/ 517740 h 3284538"/>
              <a:gd name="connsiteX14" fmla="*/ 782652 w 9144000"/>
              <a:gd name="connsiteY14" fmla="*/ 978486 h 3284538"/>
              <a:gd name="connsiteX15" fmla="*/ 612735 w 9144000"/>
              <a:gd name="connsiteY15" fmla="*/ 1187965 h 3284538"/>
              <a:gd name="connsiteX16" fmla="*/ 532304 w 9144000"/>
              <a:gd name="connsiteY16" fmla="*/ 1172428 h 3284538"/>
              <a:gd name="connsiteX17" fmla="*/ 644694 w 9144000"/>
              <a:gd name="connsiteY17" fmla="*/ 1212074 h 3284538"/>
              <a:gd name="connsiteX18" fmla="*/ 827927 w 9144000"/>
              <a:gd name="connsiteY18" fmla="*/ 982236 h 3284538"/>
              <a:gd name="connsiteX19" fmla="*/ 917413 w 9144000"/>
              <a:gd name="connsiteY19" fmla="*/ 457200 h 3284538"/>
              <a:gd name="connsiteX20" fmla="*/ 871072 w 9144000"/>
              <a:gd name="connsiteY20" fmla="*/ 479166 h 3284538"/>
              <a:gd name="connsiteX21" fmla="*/ 871072 w 9144000"/>
              <a:gd name="connsiteY21" fmla="*/ 980093 h 3284538"/>
              <a:gd name="connsiteX22" fmla="*/ 665468 w 9144000"/>
              <a:gd name="connsiteY22" fmla="*/ 1236718 h 3284538"/>
              <a:gd name="connsiteX23" fmla="*/ 585037 w 9144000"/>
              <a:gd name="connsiteY23" fmla="*/ 1223324 h 3284538"/>
              <a:gd name="connsiteX24" fmla="*/ 704884 w 9144000"/>
              <a:gd name="connsiteY24" fmla="*/ 1260023 h 3284538"/>
              <a:gd name="connsiteX25" fmla="*/ 917413 w 9144000"/>
              <a:gd name="connsiteY25" fmla="*/ 988933 h 3284538"/>
              <a:gd name="connsiteX26" fmla="*/ 0 w 9144000"/>
              <a:gd name="connsiteY26" fmla="*/ 0 h 3284538"/>
              <a:gd name="connsiteX27" fmla="*/ 9144000 w 9144000"/>
              <a:gd name="connsiteY27" fmla="*/ 0 h 3284538"/>
              <a:gd name="connsiteX28" fmla="*/ 9144000 w 9144000"/>
              <a:gd name="connsiteY28" fmla="*/ 3284538 h 3284538"/>
              <a:gd name="connsiteX29" fmla="*/ 6596284 w 9144000"/>
              <a:gd name="connsiteY29" fmla="*/ 3284538 h 3284538"/>
              <a:gd name="connsiteX30" fmla="*/ 6866309 w 9144000"/>
              <a:gd name="connsiteY30" fmla="*/ 2791851 h 3284538"/>
              <a:gd name="connsiteX31" fmla="*/ 4635550 w 9144000"/>
              <a:gd name="connsiteY31" fmla="*/ 2791851 h 3284538"/>
              <a:gd name="connsiteX32" fmla="*/ 2230759 w 9144000"/>
              <a:gd name="connsiteY32" fmla="*/ 2791851 h 3284538"/>
              <a:gd name="connsiteX33" fmla="*/ 0 w 9144000"/>
              <a:gd name="connsiteY33" fmla="*/ 2791851 h 3284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144000" h="3284538">
                <a:moveTo>
                  <a:pt x="653749" y="573726"/>
                </a:moveTo>
                <a:lnTo>
                  <a:pt x="457200" y="662929"/>
                </a:lnTo>
                <a:lnTo>
                  <a:pt x="457200" y="1003131"/>
                </a:lnTo>
                <a:cubicBezTo>
                  <a:pt x="457200" y="1067957"/>
                  <a:pt x="497682" y="1111620"/>
                  <a:pt x="557872" y="1111620"/>
                </a:cubicBezTo>
                <a:cubicBezTo>
                  <a:pt x="616996" y="1111352"/>
                  <a:pt x="653749" y="1067421"/>
                  <a:pt x="653749" y="992951"/>
                </a:cubicBezTo>
                <a:close/>
                <a:moveTo>
                  <a:pt x="740039" y="534884"/>
                </a:moveTo>
                <a:lnTo>
                  <a:pt x="695296" y="556314"/>
                </a:lnTo>
                <a:lnTo>
                  <a:pt x="695296" y="980897"/>
                </a:lnTo>
                <a:cubicBezTo>
                  <a:pt x="695296" y="1095548"/>
                  <a:pt x="646825" y="1138944"/>
                  <a:pt x="567459" y="1138944"/>
                </a:cubicBezTo>
                <a:cubicBezTo>
                  <a:pt x="547751" y="1138944"/>
                  <a:pt x="524847" y="1134390"/>
                  <a:pt x="500345" y="1126889"/>
                </a:cubicBezTo>
                <a:cubicBezTo>
                  <a:pt x="529108" y="1148855"/>
                  <a:pt x="562399" y="1161177"/>
                  <a:pt x="597554" y="1161177"/>
                </a:cubicBezTo>
                <a:cubicBezTo>
                  <a:pt x="681447" y="1161177"/>
                  <a:pt x="740039" y="1102780"/>
                  <a:pt x="740039" y="974200"/>
                </a:cubicBezTo>
                <a:close/>
                <a:moveTo>
                  <a:pt x="827927" y="496310"/>
                </a:moveTo>
                <a:lnTo>
                  <a:pt x="782652" y="517740"/>
                </a:lnTo>
                <a:lnTo>
                  <a:pt x="782652" y="978486"/>
                </a:lnTo>
                <a:cubicBezTo>
                  <a:pt x="782652" y="1123675"/>
                  <a:pt x="714472" y="1187965"/>
                  <a:pt x="612735" y="1187965"/>
                </a:cubicBezTo>
                <a:cubicBezTo>
                  <a:pt x="588233" y="1187965"/>
                  <a:pt x="560269" y="1181804"/>
                  <a:pt x="532304" y="1172428"/>
                </a:cubicBezTo>
                <a:cubicBezTo>
                  <a:pt x="565861" y="1197073"/>
                  <a:pt x="605811" y="1212074"/>
                  <a:pt x="644694" y="1212074"/>
                </a:cubicBezTo>
                <a:cubicBezTo>
                  <a:pt x="751225" y="1212074"/>
                  <a:pt x="827927" y="1134390"/>
                  <a:pt x="827927" y="982236"/>
                </a:cubicBezTo>
                <a:close/>
                <a:moveTo>
                  <a:pt x="917413" y="457200"/>
                </a:moveTo>
                <a:lnTo>
                  <a:pt x="871072" y="479166"/>
                </a:lnTo>
                <a:lnTo>
                  <a:pt x="871072" y="980093"/>
                </a:lnTo>
                <a:cubicBezTo>
                  <a:pt x="871072" y="1148319"/>
                  <a:pt x="786647" y="1236718"/>
                  <a:pt x="665468" y="1236718"/>
                </a:cubicBezTo>
                <a:cubicBezTo>
                  <a:pt x="636971" y="1236718"/>
                  <a:pt x="610338" y="1231896"/>
                  <a:pt x="585037" y="1223324"/>
                </a:cubicBezTo>
                <a:cubicBezTo>
                  <a:pt x="620991" y="1246897"/>
                  <a:pt x="661739" y="1260291"/>
                  <a:pt x="704884" y="1260023"/>
                </a:cubicBezTo>
                <a:cubicBezTo>
                  <a:pt x="829525" y="1260023"/>
                  <a:pt x="917413" y="1160374"/>
                  <a:pt x="917413" y="988933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3284538"/>
                </a:lnTo>
                <a:lnTo>
                  <a:pt x="6596284" y="3284538"/>
                </a:lnTo>
                <a:lnTo>
                  <a:pt x="6866309" y="2791851"/>
                </a:lnTo>
                <a:lnTo>
                  <a:pt x="4635550" y="2791851"/>
                </a:lnTo>
                <a:lnTo>
                  <a:pt x="2230759" y="2791851"/>
                </a:lnTo>
                <a:lnTo>
                  <a:pt x="0" y="2791851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4F9EC103-0F67-D041-A68D-29194D3A99CB}"/>
              </a:ext>
            </a:extLst>
          </p:cNvPr>
          <p:cNvSpPr/>
          <p:nvPr/>
        </p:nvSpPr>
        <p:spPr>
          <a:xfrm>
            <a:off x="-11289" y="3713698"/>
            <a:ext cx="9183221" cy="1149585"/>
          </a:xfrm>
          <a:custGeom>
            <a:avLst/>
            <a:gdLst>
              <a:gd name="connsiteX0" fmla="*/ 0 w 6866310"/>
              <a:gd name="connsiteY0" fmla="*/ 0 h 862189"/>
              <a:gd name="connsiteX1" fmla="*/ 2230759 w 6866310"/>
              <a:gd name="connsiteY1" fmla="*/ 0 h 862189"/>
              <a:gd name="connsiteX2" fmla="*/ 4635551 w 6866310"/>
              <a:gd name="connsiteY2" fmla="*/ 0 h 862189"/>
              <a:gd name="connsiteX3" fmla="*/ 6866310 w 6866310"/>
              <a:gd name="connsiteY3" fmla="*/ 0 h 862189"/>
              <a:gd name="connsiteX4" fmla="*/ 6393773 w 6866310"/>
              <a:gd name="connsiteY4" fmla="*/ 862189 h 862189"/>
              <a:gd name="connsiteX5" fmla="*/ 4163014 w 6866310"/>
              <a:gd name="connsiteY5" fmla="*/ 862189 h 862189"/>
              <a:gd name="connsiteX6" fmla="*/ 2230759 w 6866310"/>
              <a:gd name="connsiteY6" fmla="*/ 862189 h 862189"/>
              <a:gd name="connsiteX7" fmla="*/ 0 w 6866310"/>
              <a:gd name="connsiteY7" fmla="*/ 862189 h 862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66310" h="862189">
                <a:moveTo>
                  <a:pt x="0" y="0"/>
                </a:moveTo>
                <a:lnTo>
                  <a:pt x="2230759" y="0"/>
                </a:lnTo>
                <a:lnTo>
                  <a:pt x="4635551" y="0"/>
                </a:lnTo>
                <a:lnTo>
                  <a:pt x="6866310" y="0"/>
                </a:lnTo>
                <a:lnTo>
                  <a:pt x="6393773" y="862189"/>
                </a:lnTo>
                <a:lnTo>
                  <a:pt x="4163014" y="862189"/>
                </a:lnTo>
                <a:lnTo>
                  <a:pt x="2230759" y="862189"/>
                </a:lnTo>
                <a:lnTo>
                  <a:pt x="0" y="86218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65152D-294A-CB4D-A24A-4F357E1ABC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1216" y="3713698"/>
            <a:ext cx="8110724" cy="1128173"/>
          </a:xfrm>
        </p:spPr>
        <p:txBody>
          <a:bodyPr rIns="0" anchor="ctr" anchorCtr="0">
            <a:noAutofit/>
          </a:bodyPr>
          <a:lstStyle>
            <a:lvl1pPr algn="l">
              <a:defRPr sz="4267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slide with dark photo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BACBDA-5A3D-3241-B917-E2149A7F08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5038" y="4945665"/>
            <a:ext cx="7891553" cy="428635"/>
          </a:xfrm>
        </p:spPr>
        <p:txBody>
          <a:bodyPr rIns="0">
            <a:noAutofit/>
          </a:bodyPr>
          <a:lstStyle>
            <a:lvl1pPr marL="0" indent="0" algn="l">
              <a:buNone/>
              <a:defRPr sz="1867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B11AB8-EAC3-A64E-8232-B09EC712489C}"/>
              </a:ext>
            </a:extLst>
          </p:cNvPr>
          <p:cNvSpPr/>
          <p:nvPr/>
        </p:nvSpPr>
        <p:spPr>
          <a:xfrm>
            <a:off x="432261" y="6138955"/>
            <a:ext cx="11195232" cy="536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B4250A-775D-EF48-A209-44384C0A5ECC}"/>
              </a:ext>
            </a:extLst>
          </p:cNvPr>
          <p:cNvSpPr/>
          <p:nvPr/>
        </p:nvSpPr>
        <p:spPr>
          <a:xfrm>
            <a:off x="7655698" y="6321552"/>
            <a:ext cx="3926703" cy="536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677B2950-4E80-4446-9C2A-409ECCDE1D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1451" y="6050870"/>
            <a:ext cx="3009900" cy="270245"/>
          </a:xfrm>
        </p:spPr>
        <p:txBody>
          <a:bodyPr/>
          <a:lstStyle>
            <a:lvl1pPr marL="0" indent="0">
              <a:buNone/>
              <a:defRPr sz="1333" b="0"/>
            </a:lvl1pPr>
            <a:lvl2pPr marL="11853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id="{75826C9D-8CE1-F048-A801-96B766969B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0123" y="5703486"/>
            <a:ext cx="1505517" cy="5364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573E39E-FFC9-BB56-9309-C1D5378D6374}"/>
              </a:ext>
            </a:extLst>
          </p:cNvPr>
          <p:cNvSpPr/>
          <p:nvPr/>
        </p:nvSpPr>
        <p:spPr>
          <a:xfrm>
            <a:off x="266007" y="343594"/>
            <a:ext cx="1429789" cy="17733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Freeform 38">
            <a:extLst>
              <a:ext uri="{FF2B5EF4-FFF2-40B4-BE49-F238E27FC236}">
                <a16:creationId xmlns:a16="http://schemas.microsoft.com/office/drawing/2014/main" id="{1B302262-A785-09A8-D669-C2D3DF23AEB5}"/>
              </a:ext>
            </a:extLst>
          </p:cNvPr>
          <p:cNvSpPr/>
          <p:nvPr/>
        </p:nvSpPr>
        <p:spPr>
          <a:xfrm>
            <a:off x="-11289" y="3713698"/>
            <a:ext cx="9183221" cy="1149585"/>
          </a:xfrm>
          <a:custGeom>
            <a:avLst/>
            <a:gdLst>
              <a:gd name="connsiteX0" fmla="*/ 0 w 6866310"/>
              <a:gd name="connsiteY0" fmla="*/ 0 h 862189"/>
              <a:gd name="connsiteX1" fmla="*/ 2230759 w 6866310"/>
              <a:gd name="connsiteY1" fmla="*/ 0 h 862189"/>
              <a:gd name="connsiteX2" fmla="*/ 4635551 w 6866310"/>
              <a:gd name="connsiteY2" fmla="*/ 0 h 862189"/>
              <a:gd name="connsiteX3" fmla="*/ 6866310 w 6866310"/>
              <a:gd name="connsiteY3" fmla="*/ 0 h 862189"/>
              <a:gd name="connsiteX4" fmla="*/ 6393773 w 6866310"/>
              <a:gd name="connsiteY4" fmla="*/ 862189 h 862189"/>
              <a:gd name="connsiteX5" fmla="*/ 4163014 w 6866310"/>
              <a:gd name="connsiteY5" fmla="*/ 862189 h 862189"/>
              <a:gd name="connsiteX6" fmla="*/ 2230759 w 6866310"/>
              <a:gd name="connsiteY6" fmla="*/ 862189 h 862189"/>
              <a:gd name="connsiteX7" fmla="*/ 0 w 6866310"/>
              <a:gd name="connsiteY7" fmla="*/ 862189 h 862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66310" h="862189">
                <a:moveTo>
                  <a:pt x="0" y="0"/>
                </a:moveTo>
                <a:lnTo>
                  <a:pt x="2230759" y="0"/>
                </a:lnTo>
                <a:lnTo>
                  <a:pt x="4635551" y="0"/>
                </a:lnTo>
                <a:lnTo>
                  <a:pt x="6866310" y="0"/>
                </a:lnTo>
                <a:lnTo>
                  <a:pt x="6393773" y="862189"/>
                </a:lnTo>
                <a:lnTo>
                  <a:pt x="4163014" y="862189"/>
                </a:lnTo>
                <a:lnTo>
                  <a:pt x="2230759" y="862189"/>
                </a:lnTo>
                <a:lnTo>
                  <a:pt x="0" y="86218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77BC31-4C70-AB2C-4CD1-B02D4731772E}"/>
              </a:ext>
            </a:extLst>
          </p:cNvPr>
          <p:cNvSpPr/>
          <p:nvPr/>
        </p:nvSpPr>
        <p:spPr>
          <a:xfrm>
            <a:off x="432261" y="6138955"/>
            <a:ext cx="11195232" cy="536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1AB335-BDB5-EFEB-080A-8BB6C8E7B03C}"/>
              </a:ext>
            </a:extLst>
          </p:cNvPr>
          <p:cNvSpPr/>
          <p:nvPr/>
        </p:nvSpPr>
        <p:spPr>
          <a:xfrm>
            <a:off x="7655698" y="6321552"/>
            <a:ext cx="3926703" cy="536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170D5E3A-5CD3-54B4-BA3F-0E1D572465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0123" y="5703486"/>
            <a:ext cx="1505517" cy="53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6057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 #3 – light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5B8625B6-1480-F74E-8480-E54F05C04A1E}"/>
              </a:ext>
            </a:extLst>
          </p:cNvPr>
          <p:cNvSpPr/>
          <p:nvPr/>
        </p:nvSpPr>
        <p:spPr>
          <a:xfrm>
            <a:off x="266007" y="343594"/>
            <a:ext cx="1429789" cy="1773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9889EC8D-7418-6041-AFCD-B88F0881B61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4377267"/>
          </a:xfrm>
          <a:custGeom>
            <a:avLst/>
            <a:gdLst>
              <a:gd name="connsiteX0" fmla="*/ 653749 w 9144000"/>
              <a:gd name="connsiteY0" fmla="*/ 573726 h 3282950"/>
              <a:gd name="connsiteX1" fmla="*/ 457200 w 9144000"/>
              <a:gd name="connsiteY1" fmla="*/ 662929 h 3282950"/>
              <a:gd name="connsiteX2" fmla="*/ 457200 w 9144000"/>
              <a:gd name="connsiteY2" fmla="*/ 1003131 h 3282950"/>
              <a:gd name="connsiteX3" fmla="*/ 557872 w 9144000"/>
              <a:gd name="connsiteY3" fmla="*/ 1111620 h 3282950"/>
              <a:gd name="connsiteX4" fmla="*/ 653749 w 9144000"/>
              <a:gd name="connsiteY4" fmla="*/ 992951 h 3282950"/>
              <a:gd name="connsiteX5" fmla="*/ 740039 w 9144000"/>
              <a:gd name="connsiteY5" fmla="*/ 534884 h 3282950"/>
              <a:gd name="connsiteX6" fmla="*/ 695296 w 9144000"/>
              <a:gd name="connsiteY6" fmla="*/ 556314 h 3282950"/>
              <a:gd name="connsiteX7" fmla="*/ 695296 w 9144000"/>
              <a:gd name="connsiteY7" fmla="*/ 980897 h 3282950"/>
              <a:gd name="connsiteX8" fmla="*/ 567459 w 9144000"/>
              <a:gd name="connsiteY8" fmla="*/ 1138944 h 3282950"/>
              <a:gd name="connsiteX9" fmla="*/ 500345 w 9144000"/>
              <a:gd name="connsiteY9" fmla="*/ 1126889 h 3282950"/>
              <a:gd name="connsiteX10" fmla="*/ 597554 w 9144000"/>
              <a:gd name="connsiteY10" fmla="*/ 1161177 h 3282950"/>
              <a:gd name="connsiteX11" fmla="*/ 740039 w 9144000"/>
              <a:gd name="connsiteY11" fmla="*/ 974200 h 3282950"/>
              <a:gd name="connsiteX12" fmla="*/ 827927 w 9144000"/>
              <a:gd name="connsiteY12" fmla="*/ 496310 h 3282950"/>
              <a:gd name="connsiteX13" fmla="*/ 782652 w 9144000"/>
              <a:gd name="connsiteY13" fmla="*/ 517740 h 3282950"/>
              <a:gd name="connsiteX14" fmla="*/ 782652 w 9144000"/>
              <a:gd name="connsiteY14" fmla="*/ 978486 h 3282950"/>
              <a:gd name="connsiteX15" fmla="*/ 612735 w 9144000"/>
              <a:gd name="connsiteY15" fmla="*/ 1187965 h 3282950"/>
              <a:gd name="connsiteX16" fmla="*/ 532304 w 9144000"/>
              <a:gd name="connsiteY16" fmla="*/ 1172428 h 3282950"/>
              <a:gd name="connsiteX17" fmla="*/ 644694 w 9144000"/>
              <a:gd name="connsiteY17" fmla="*/ 1212074 h 3282950"/>
              <a:gd name="connsiteX18" fmla="*/ 827927 w 9144000"/>
              <a:gd name="connsiteY18" fmla="*/ 982236 h 3282950"/>
              <a:gd name="connsiteX19" fmla="*/ 917413 w 9144000"/>
              <a:gd name="connsiteY19" fmla="*/ 457200 h 3282950"/>
              <a:gd name="connsiteX20" fmla="*/ 871072 w 9144000"/>
              <a:gd name="connsiteY20" fmla="*/ 479166 h 3282950"/>
              <a:gd name="connsiteX21" fmla="*/ 871072 w 9144000"/>
              <a:gd name="connsiteY21" fmla="*/ 980093 h 3282950"/>
              <a:gd name="connsiteX22" fmla="*/ 665468 w 9144000"/>
              <a:gd name="connsiteY22" fmla="*/ 1236718 h 3282950"/>
              <a:gd name="connsiteX23" fmla="*/ 585037 w 9144000"/>
              <a:gd name="connsiteY23" fmla="*/ 1223324 h 3282950"/>
              <a:gd name="connsiteX24" fmla="*/ 704884 w 9144000"/>
              <a:gd name="connsiteY24" fmla="*/ 1260023 h 3282950"/>
              <a:gd name="connsiteX25" fmla="*/ 917413 w 9144000"/>
              <a:gd name="connsiteY25" fmla="*/ 988933 h 3282950"/>
              <a:gd name="connsiteX26" fmla="*/ 0 w 9144000"/>
              <a:gd name="connsiteY26" fmla="*/ 0 h 3282950"/>
              <a:gd name="connsiteX27" fmla="*/ 9144000 w 9144000"/>
              <a:gd name="connsiteY27" fmla="*/ 0 h 3282950"/>
              <a:gd name="connsiteX28" fmla="*/ 9144000 w 9144000"/>
              <a:gd name="connsiteY28" fmla="*/ 3282950 h 3282950"/>
              <a:gd name="connsiteX29" fmla="*/ 6537139 w 9144000"/>
              <a:gd name="connsiteY29" fmla="*/ 3282950 h 3282950"/>
              <a:gd name="connsiteX30" fmla="*/ 6994964 w 9144000"/>
              <a:gd name="connsiteY30" fmla="*/ 2447603 h 3282950"/>
              <a:gd name="connsiteX31" fmla="*/ 0 w 9144000"/>
              <a:gd name="connsiteY31" fmla="*/ 2447603 h 328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144000" h="3282950">
                <a:moveTo>
                  <a:pt x="653749" y="573726"/>
                </a:moveTo>
                <a:lnTo>
                  <a:pt x="457200" y="662929"/>
                </a:lnTo>
                <a:lnTo>
                  <a:pt x="457200" y="1003131"/>
                </a:lnTo>
                <a:cubicBezTo>
                  <a:pt x="457200" y="1067957"/>
                  <a:pt x="497682" y="1111620"/>
                  <a:pt x="557872" y="1111620"/>
                </a:cubicBezTo>
                <a:cubicBezTo>
                  <a:pt x="616996" y="1111352"/>
                  <a:pt x="653749" y="1067421"/>
                  <a:pt x="653749" y="992951"/>
                </a:cubicBezTo>
                <a:close/>
                <a:moveTo>
                  <a:pt x="740039" y="534884"/>
                </a:moveTo>
                <a:lnTo>
                  <a:pt x="695296" y="556314"/>
                </a:lnTo>
                <a:lnTo>
                  <a:pt x="695296" y="980897"/>
                </a:lnTo>
                <a:cubicBezTo>
                  <a:pt x="695296" y="1095548"/>
                  <a:pt x="646825" y="1138944"/>
                  <a:pt x="567459" y="1138944"/>
                </a:cubicBezTo>
                <a:cubicBezTo>
                  <a:pt x="547751" y="1138944"/>
                  <a:pt x="524847" y="1134390"/>
                  <a:pt x="500345" y="1126889"/>
                </a:cubicBezTo>
                <a:cubicBezTo>
                  <a:pt x="529108" y="1148855"/>
                  <a:pt x="562399" y="1161177"/>
                  <a:pt x="597554" y="1161177"/>
                </a:cubicBezTo>
                <a:cubicBezTo>
                  <a:pt x="681447" y="1161177"/>
                  <a:pt x="740039" y="1102780"/>
                  <a:pt x="740039" y="974200"/>
                </a:cubicBezTo>
                <a:close/>
                <a:moveTo>
                  <a:pt x="827927" y="496310"/>
                </a:moveTo>
                <a:lnTo>
                  <a:pt x="782652" y="517740"/>
                </a:lnTo>
                <a:lnTo>
                  <a:pt x="782652" y="978486"/>
                </a:lnTo>
                <a:cubicBezTo>
                  <a:pt x="782652" y="1123675"/>
                  <a:pt x="714472" y="1187965"/>
                  <a:pt x="612735" y="1187965"/>
                </a:cubicBezTo>
                <a:cubicBezTo>
                  <a:pt x="588233" y="1187965"/>
                  <a:pt x="560269" y="1181804"/>
                  <a:pt x="532304" y="1172428"/>
                </a:cubicBezTo>
                <a:cubicBezTo>
                  <a:pt x="565861" y="1197073"/>
                  <a:pt x="605811" y="1212074"/>
                  <a:pt x="644694" y="1212074"/>
                </a:cubicBezTo>
                <a:cubicBezTo>
                  <a:pt x="751225" y="1212074"/>
                  <a:pt x="827927" y="1134390"/>
                  <a:pt x="827927" y="982236"/>
                </a:cubicBezTo>
                <a:close/>
                <a:moveTo>
                  <a:pt x="917413" y="457200"/>
                </a:moveTo>
                <a:lnTo>
                  <a:pt x="871072" y="479166"/>
                </a:lnTo>
                <a:lnTo>
                  <a:pt x="871072" y="980093"/>
                </a:lnTo>
                <a:cubicBezTo>
                  <a:pt x="871072" y="1148319"/>
                  <a:pt x="786647" y="1236718"/>
                  <a:pt x="665468" y="1236718"/>
                </a:cubicBezTo>
                <a:cubicBezTo>
                  <a:pt x="636971" y="1236718"/>
                  <a:pt x="610338" y="1231896"/>
                  <a:pt x="585037" y="1223324"/>
                </a:cubicBezTo>
                <a:cubicBezTo>
                  <a:pt x="620991" y="1246897"/>
                  <a:pt x="661739" y="1260291"/>
                  <a:pt x="704884" y="1260023"/>
                </a:cubicBezTo>
                <a:cubicBezTo>
                  <a:pt x="829525" y="1260023"/>
                  <a:pt x="917413" y="1160374"/>
                  <a:pt x="917413" y="988933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3282950"/>
                </a:lnTo>
                <a:lnTo>
                  <a:pt x="6537139" y="3282950"/>
                </a:lnTo>
                <a:lnTo>
                  <a:pt x="6994964" y="2447603"/>
                </a:lnTo>
                <a:lnTo>
                  <a:pt x="0" y="2447603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539A4D35-6931-4846-8142-F3C6A4884AC0}"/>
              </a:ext>
            </a:extLst>
          </p:cNvPr>
          <p:cNvSpPr/>
          <p:nvPr/>
        </p:nvSpPr>
        <p:spPr>
          <a:xfrm>
            <a:off x="-31046" y="3258246"/>
            <a:ext cx="9365059" cy="1875421"/>
          </a:xfrm>
          <a:custGeom>
            <a:avLst/>
            <a:gdLst>
              <a:gd name="connsiteX0" fmla="*/ 0 w 7023794"/>
              <a:gd name="connsiteY0" fmla="*/ 0 h 1406566"/>
              <a:gd name="connsiteX1" fmla="*/ 7023794 w 7023794"/>
              <a:gd name="connsiteY1" fmla="*/ 0 h 1406566"/>
              <a:gd name="connsiteX2" fmla="*/ 6252903 w 7023794"/>
              <a:gd name="connsiteY2" fmla="*/ 1406566 h 1406566"/>
              <a:gd name="connsiteX3" fmla="*/ 0 w 7023794"/>
              <a:gd name="connsiteY3" fmla="*/ 1406566 h 1406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23794" h="1406566">
                <a:moveTo>
                  <a:pt x="0" y="0"/>
                </a:moveTo>
                <a:lnTo>
                  <a:pt x="7023794" y="0"/>
                </a:lnTo>
                <a:lnTo>
                  <a:pt x="6252903" y="1406566"/>
                </a:lnTo>
                <a:lnTo>
                  <a:pt x="0" y="14065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65152D-294A-CB4D-A24A-4F357E1ABC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5383" y="3245931"/>
            <a:ext cx="7891553" cy="1850224"/>
          </a:xfrm>
        </p:spPr>
        <p:txBody>
          <a:bodyPr rIns="0" anchor="ctr" anchorCtr="0">
            <a:noAutofit/>
          </a:bodyPr>
          <a:lstStyle>
            <a:lvl1pPr algn="l">
              <a:lnSpc>
                <a:spcPct val="100000"/>
              </a:lnSpc>
              <a:defRPr sz="4267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Two-line title slide with light photo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BACBDA-5A3D-3241-B917-E2149A7F08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3809" y="5224207"/>
            <a:ext cx="7891553" cy="428635"/>
          </a:xfrm>
        </p:spPr>
        <p:txBody>
          <a:bodyPr rIns="0">
            <a:noAutofit/>
          </a:bodyPr>
          <a:lstStyle>
            <a:lvl1pPr marL="0" indent="0" algn="l">
              <a:buNone/>
              <a:defRPr sz="1867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B11AB8-EAC3-A64E-8232-B09EC712489C}"/>
              </a:ext>
            </a:extLst>
          </p:cNvPr>
          <p:cNvSpPr/>
          <p:nvPr/>
        </p:nvSpPr>
        <p:spPr>
          <a:xfrm>
            <a:off x="432261" y="6138955"/>
            <a:ext cx="11195232" cy="536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B4250A-775D-EF48-A209-44384C0A5ECC}"/>
              </a:ext>
            </a:extLst>
          </p:cNvPr>
          <p:cNvSpPr/>
          <p:nvPr/>
        </p:nvSpPr>
        <p:spPr>
          <a:xfrm>
            <a:off x="7655698" y="6321552"/>
            <a:ext cx="3926703" cy="536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75B10A8E-ECF9-C74E-B7FD-3BDFE90778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1451" y="6050870"/>
            <a:ext cx="3009900" cy="270245"/>
          </a:xfrm>
        </p:spPr>
        <p:txBody>
          <a:bodyPr/>
          <a:lstStyle>
            <a:lvl1pPr marL="0" indent="0">
              <a:buNone/>
              <a:defRPr sz="1333" b="0"/>
            </a:lvl1pPr>
            <a:lvl2pPr marL="11853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id="{463003DE-E36C-D04B-ACF5-8DE68155A3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0123" y="5703486"/>
            <a:ext cx="1505517" cy="5364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B0AC207-D34F-E997-7B35-5EFA8F54FB02}"/>
              </a:ext>
            </a:extLst>
          </p:cNvPr>
          <p:cNvSpPr/>
          <p:nvPr/>
        </p:nvSpPr>
        <p:spPr>
          <a:xfrm>
            <a:off x="266007" y="343594"/>
            <a:ext cx="1429789" cy="1773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Freeform 18">
            <a:extLst>
              <a:ext uri="{FF2B5EF4-FFF2-40B4-BE49-F238E27FC236}">
                <a16:creationId xmlns:a16="http://schemas.microsoft.com/office/drawing/2014/main" id="{1FD84341-A5CD-36EC-821A-7A847F7C7E04}"/>
              </a:ext>
            </a:extLst>
          </p:cNvPr>
          <p:cNvSpPr/>
          <p:nvPr/>
        </p:nvSpPr>
        <p:spPr>
          <a:xfrm>
            <a:off x="-31046" y="3258246"/>
            <a:ext cx="9365059" cy="1875421"/>
          </a:xfrm>
          <a:custGeom>
            <a:avLst/>
            <a:gdLst>
              <a:gd name="connsiteX0" fmla="*/ 0 w 7023794"/>
              <a:gd name="connsiteY0" fmla="*/ 0 h 1406566"/>
              <a:gd name="connsiteX1" fmla="*/ 7023794 w 7023794"/>
              <a:gd name="connsiteY1" fmla="*/ 0 h 1406566"/>
              <a:gd name="connsiteX2" fmla="*/ 6252903 w 7023794"/>
              <a:gd name="connsiteY2" fmla="*/ 1406566 h 1406566"/>
              <a:gd name="connsiteX3" fmla="*/ 0 w 7023794"/>
              <a:gd name="connsiteY3" fmla="*/ 1406566 h 1406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23794" h="1406566">
                <a:moveTo>
                  <a:pt x="0" y="0"/>
                </a:moveTo>
                <a:lnTo>
                  <a:pt x="7023794" y="0"/>
                </a:lnTo>
                <a:lnTo>
                  <a:pt x="6252903" y="1406566"/>
                </a:lnTo>
                <a:lnTo>
                  <a:pt x="0" y="14065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571837-4CFB-8CF2-20F6-8EB192020EB8}"/>
              </a:ext>
            </a:extLst>
          </p:cNvPr>
          <p:cNvSpPr/>
          <p:nvPr/>
        </p:nvSpPr>
        <p:spPr>
          <a:xfrm>
            <a:off x="432261" y="6138955"/>
            <a:ext cx="11195232" cy="536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C2ED30-2EEF-5A4A-EBA6-A5E457CC8B6E}"/>
              </a:ext>
            </a:extLst>
          </p:cNvPr>
          <p:cNvSpPr/>
          <p:nvPr/>
        </p:nvSpPr>
        <p:spPr>
          <a:xfrm>
            <a:off x="7655698" y="6321552"/>
            <a:ext cx="3926703" cy="536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EB9B34F4-9A3A-96E6-891E-B7C822D5BF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0123" y="5703486"/>
            <a:ext cx="1505517" cy="53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3151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 #3 – dark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5B8625B6-1480-F74E-8480-E54F05C04A1E}"/>
              </a:ext>
            </a:extLst>
          </p:cNvPr>
          <p:cNvSpPr/>
          <p:nvPr/>
        </p:nvSpPr>
        <p:spPr>
          <a:xfrm>
            <a:off x="266007" y="343594"/>
            <a:ext cx="1429789" cy="17733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9889EC8D-7418-6041-AFCD-B88F0881B61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4377267"/>
          </a:xfrm>
          <a:custGeom>
            <a:avLst/>
            <a:gdLst>
              <a:gd name="connsiteX0" fmla="*/ 653749 w 9144000"/>
              <a:gd name="connsiteY0" fmla="*/ 573726 h 3282950"/>
              <a:gd name="connsiteX1" fmla="*/ 457200 w 9144000"/>
              <a:gd name="connsiteY1" fmla="*/ 662929 h 3282950"/>
              <a:gd name="connsiteX2" fmla="*/ 457200 w 9144000"/>
              <a:gd name="connsiteY2" fmla="*/ 1003131 h 3282950"/>
              <a:gd name="connsiteX3" fmla="*/ 557872 w 9144000"/>
              <a:gd name="connsiteY3" fmla="*/ 1111620 h 3282950"/>
              <a:gd name="connsiteX4" fmla="*/ 653749 w 9144000"/>
              <a:gd name="connsiteY4" fmla="*/ 992951 h 3282950"/>
              <a:gd name="connsiteX5" fmla="*/ 740039 w 9144000"/>
              <a:gd name="connsiteY5" fmla="*/ 534884 h 3282950"/>
              <a:gd name="connsiteX6" fmla="*/ 695296 w 9144000"/>
              <a:gd name="connsiteY6" fmla="*/ 556314 h 3282950"/>
              <a:gd name="connsiteX7" fmla="*/ 695296 w 9144000"/>
              <a:gd name="connsiteY7" fmla="*/ 980897 h 3282950"/>
              <a:gd name="connsiteX8" fmla="*/ 567459 w 9144000"/>
              <a:gd name="connsiteY8" fmla="*/ 1138944 h 3282950"/>
              <a:gd name="connsiteX9" fmla="*/ 500345 w 9144000"/>
              <a:gd name="connsiteY9" fmla="*/ 1126889 h 3282950"/>
              <a:gd name="connsiteX10" fmla="*/ 597554 w 9144000"/>
              <a:gd name="connsiteY10" fmla="*/ 1161177 h 3282950"/>
              <a:gd name="connsiteX11" fmla="*/ 740039 w 9144000"/>
              <a:gd name="connsiteY11" fmla="*/ 974200 h 3282950"/>
              <a:gd name="connsiteX12" fmla="*/ 827927 w 9144000"/>
              <a:gd name="connsiteY12" fmla="*/ 496310 h 3282950"/>
              <a:gd name="connsiteX13" fmla="*/ 782652 w 9144000"/>
              <a:gd name="connsiteY13" fmla="*/ 517740 h 3282950"/>
              <a:gd name="connsiteX14" fmla="*/ 782652 w 9144000"/>
              <a:gd name="connsiteY14" fmla="*/ 978486 h 3282950"/>
              <a:gd name="connsiteX15" fmla="*/ 612735 w 9144000"/>
              <a:gd name="connsiteY15" fmla="*/ 1187965 h 3282950"/>
              <a:gd name="connsiteX16" fmla="*/ 532304 w 9144000"/>
              <a:gd name="connsiteY16" fmla="*/ 1172428 h 3282950"/>
              <a:gd name="connsiteX17" fmla="*/ 644694 w 9144000"/>
              <a:gd name="connsiteY17" fmla="*/ 1212074 h 3282950"/>
              <a:gd name="connsiteX18" fmla="*/ 827927 w 9144000"/>
              <a:gd name="connsiteY18" fmla="*/ 982236 h 3282950"/>
              <a:gd name="connsiteX19" fmla="*/ 917413 w 9144000"/>
              <a:gd name="connsiteY19" fmla="*/ 457200 h 3282950"/>
              <a:gd name="connsiteX20" fmla="*/ 871072 w 9144000"/>
              <a:gd name="connsiteY20" fmla="*/ 479166 h 3282950"/>
              <a:gd name="connsiteX21" fmla="*/ 871072 w 9144000"/>
              <a:gd name="connsiteY21" fmla="*/ 980093 h 3282950"/>
              <a:gd name="connsiteX22" fmla="*/ 665468 w 9144000"/>
              <a:gd name="connsiteY22" fmla="*/ 1236718 h 3282950"/>
              <a:gd name="connsiteX23" fmla="*/ 585037 w 9144000"/>
              <a:gd name="connsiteY23" fmla="*/ 1223324 h 3282950"/>
              <a:gd name="connsiteX24" fmla="*/ 704884 w 9144000"/>
              <a:gd name="connsiteY24" fmla="*/ 1260023 h 3282950"/>
              <a:gd name="connsiteX25" fmla="*/ 917413 w 9144000"/>
              <a:gd name="connsiteY25" fmla="*/ 988933 h 3282950"/>
              <a:gd name="connsiteX26" fmla="*/ 0 w 9144000"/>
              <a:gd name="connsiteY26" fmla="*/ 0 h 3282950"/>
              <a:gd name="connsiteX27" fmla="*/ 9144000 w 9144000"/>
              <a:gd name="connsiteY27" fmla="*/ 0 h 3282950"/>
              <a:gd name="connsiteX28" fmla="*/ 9144000 w 9144000"/>
              <a:gd name="connsiteY28" fmla="*/ 3282950 h 3282950"/>
              <a:gd name="connsiteX29" fmla="*/ 6537139 w 9144000"/>
              <a:gd name="connsiteY29" fmla="*/ 3282950 h 3282950"/>
              <a:gd name="connsiteX30" fmla="*/ 6994964 w 9144000"/>
              <a:gd name="connsiteY30" fmla="*/ 2447603 h 3282950"/>
              <a:gd name="connsiteX31" fmla="*/ 0 w 9144000"/>
              <a:gd name="connsiteY31" fmla="*/ 2447603 h 328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144000" h="3282950">
                <a:moveTo>
                  <a:pt x="653749" y="573726"/>
                </a:moveTo>
                <a:lnTo>
                  <a:pt x="457200" y="662929"/>
                </a:lnTo>
                <a:lnTo>
                  <a:pt x="457200" y="1003131"/>
                </a:lnTo>
                <a:cubicBezTo>
                  <a:pt x="457200" y="1067957"/>
                  <a:pt x="497682" y="1111620"/>
                  <a:pt x="557872" y="1111620"/>
                </a:cubicBezTo>
                <a:cubicBezTo>
                  <a:pt x="616996" y="1111352"/>
                  <a:pt x="653749" y="1067421"/>
                  <a:pt x="653749" y="992951"/>
                </a:cubicBezTo>
                <a:close/>
                <a:moveTo>
                  <a:pt x="740039" y="534884"/>
                </a:moveTo>
                <a:lnTo>
                  <a:pt x="695296" y="556314"/>
                </a:lnTo>
                <a:lnTo>
                  <a:pt x="695296" y="980897"/>
                </a:lnTo>
                <a:cubicBezTo>
                  <a:pt x="695296" y="1095548"/>
                  <a:pt x="646825" y="1138944"/>
                  <a:pt x="567459" y="1138944"/>
                </a:cubicBezTo>
                <a:cubicBezTo>
                  <a:pt x="547751" y="1138944"/>
                  <a:pt x="524847" y="1134390"/>
                  <a:pt x="500345" y="1126889"/>
                </a:cubicBezTo>
                <a:cubicBezTo>
                  <a:pt x="529108" y="1148855"/>
                  <a:pt x="562399" y="1161177"/>
                  <a:pt x="597554" y="1161177"/>
                </a:cubicBezTo>
                <a:cubicBezTo>
                  <a:pt x="681447" y="1161177"/>
                  <a:pt x="740039" y="1102780"/>
                  <a:pt x="740039" y="974200"/>
                </a:cubicBezTo>
                <a:close/>
                <a:moveTo>
                  <a:pt x="827927" y="496310"/>
                </a:moveTo>
                <a:lnTo>
                  <a:pt x="782652" y="517740"/>
                </a:lnTo>
                <a:lnTo>
                  <a:pt x="782652" y="978486"/>
                </a:lnTo>
                <a:cubicBezTo>
                  <a:pt x="782652" y="1123675"/>
                  <a:pt x="714472" y="1187965"/>
                  <a:pt x="612735" y="1187965"/>
                </a:cubicBezTo>
                <a:cubicBezTo>
                  <a:pt x="588233" y="1187965"/>
                  <a:pt x="560269" y="1181804"/>
                  <a:pt x="532304" y="1172428"/>
                </a:cubicBezTo>
                <a:cubicBezTo>
                  <a:pt x="565861" y="1197073"/>
                  <a:pt x="605811" y="1212074"/>
                  <a:pt x="644694" y="1212074"/>
                </a:cubicBezTo>
                <a:cubicBezTo>
                  <a:pt x="751225" y="1212074"/>
                  <a:pt x="827927" y="1134390"/>
                  <a:pt x="827927" y="982236"/>
                </a:cubicBezTo>
                <a:close/>
                <a:moveTo>
                  <a:pt x="917413" y="457200"/>
                </a:moveTo>
                <a:lnTo>
                  <a:pt x="871072" y="479166"/>
                </a:lnTo>
                <a:lnTo>
                  <a:pt x="871072" y="980093"/>
                </a:lnTo>
                <a:cubicBezTo>
                  <a:pt x="871072" y="1148319"/>
                  <a:pt x="786647" y="1236718"/>
                  <a:pt x="665468" y="1236718"/>
                </a:cubicBezTo>
                <a:cubicBezTo>
                  <a:pt x="636971" y="1236718"/>
                  <a:pt x="610338" y="1231896"/>
                  <a:pt x="585037" y="1223324"/>
                </a:cubicBezTo>
                <a:cubicBezTo>
                  <a:pt x="620991" y="1246897"/>
                  <a:pt x="661739" y="1260291"/>
                  <a:pt x="704884" y="1260023"/>
                </a:cubicBezTo>
                <a:cubicBezTo>
                  <a:pt x="829525" y="1260023"/>
                  <a:pt x="917413" y="1160374"/>
                  <a:pt x="917413" y="988933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3282950"/>
                </a:lnTo>
                <a:lnTo>
                  <a:pt x="6537139" y="3282950"/>
                </a:lnTo>
                <a:lnTo>
                  <a:pt x="6994964" y="2447603"/>
                </a:lnTo>
                <a:lnTo>
                  <a:pt x="0" y="2447603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9C58A3EB-27BC-514E-9F05-03E18670B808}"/>
              </a:ext>
            </a:extLst>
          </p:cNvPr>
          <p:cNvSpPr/>
          <p:nvPr/>
        </p:nvSpPr>
        <p:spPr>
          <a:xfrm>
            <a:off x="-23990" y="3258246"/>
            <a:ext cx="9365059" cy="1875421"/>
          </a:xfrm>
          <a:custGeom>
            <a:avLst/>
            <a:gdLst>
              <a:gd name="connsiteX0" fmla="*/ 0 w 7023794"/>
              <a:gd name="connsiteY0" fmla="*/ 0 h 1406566"/>
              <a:gd name="connsiteX1" fmla="*/ 7023794 w 7023794"/>
              <a:gd name="connsiteY1" fmla="*/ 0 h 1406566"/>
              <a:gd name="connsiteX2" fmla="*/ 6252903 w 7023794"/>
              <a:gd name="connsiteY2" fmla="*/ 1406566 h 1406566"/>
              <a:gd name="connsiteX3" fmla="*/ 0 w 7023794"/>
              <a:gd name="connsiteY3" fmla="*/ 1406566 h 1406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23794" h="1406566">
                <a:moveTo>
                  <a:pt x="0" y="0"/>
                </a:moveTo>
                <a:lnTo>
                  <a:pt x="7023794" y="0"/>
                </a:lnTo>
                <a:lnTo>
                  <a:pt x="6252903" y="1406566"/>
                </a:lnTo>
                <a:lnTo>
                  <a:pt x="0" y="14065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65152D-294A-CB4D-A24A-4F357E1ABC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5381" y="3245931"/>
            <a:ext cx="7891553" cy="1850224"/>
          </a:xfrm>
        </p:spPr>
        <p:txBody>
          <a:bodyPr rIns="0" anchor="ctr" anchorCtr="0">
            <a:noAutofit/>
          </a:bodyPr>
          <a:lstStyle>
            <a:lvl1pPr algn="l">
              <a:lnSpc>
                <a:spcPct val="100000"/>
              </a:lnSpc>
              <a:defRPr sz="4267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Two-line title slide with dark photo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BACBDA-5A3D-3241-B917-E2149A7F08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3809" y="5223519"/>
            <a:ext cx="7891553" cy="428635"/>
          </a:xfrm>
        </p:spPr>
        <p:txBody>
          <a:bodyPr rIns="0">
            <a:noAutofit/>
          </a:bodyPr>
          <a:lstStyle>
            <a:lvl1pPr marL="0" indent="0" algn="l">
              <a:buNone/>
              <a:defRPr sz="1867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B11AB8-EAC3-A64E-8232-B09EC712489C}"/>
              </a:ext>
            </a:extLst>
          </p:cNvPr>
          <p:cNvSpPr/>
          <p:nvPr/>
        </p:nvSpPr>
        <p:spPr>
          <a:xfrm>
            <a:off x="432261" y="6138955"/>
            <a:ext cx="11150140" cy="536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B4250A-775D-EF48-A209-44384C0A5ECC}"/>
              </a:ext>
            </a:extLst>
          </p:cNvPr>
          <p:cNvSpPr/>
          <p:nvPr/>
        </p:nvSpPr>
        <p:spPr>
          <a:xfrm>
            <a:off x="7655698" y="6321552"/>
            <a:ext cx="3926703" cy="536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85C6AF34-C5F3-3E4D-AACD-6675E86ABE6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1451" y="6050870"/>
            <a:ext cx="3009900" cy="270245"/>
          </a:xfrm>
        </p:spPr>
        <p:txBody>
          <a:bodyPr/>
          <a:lstStyle>
            <a:lvl1pPr marL="0" indent="0">
              <a:buNone/>
              <a:defRPr sz="1333" b="0"/>
            </a:lvl1pPr>
            <a:lvl2pPr marL="11853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id="{6248AEE8-4CC3-E44F-B260-4C4050E506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0123" y="5703486"/>
            <a:ext cx="1505517" cy="5364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E7503ED-28C8-990C-3D34-636CC85A3A15}"/>
              </a:ext>
            </a:extLst>
          </p:cNvPr>
          <p:cNvSpPr/>
          <p:nvPr/>
        </p:nvSpPr>
        <p:spPr>
          <a:xfrm>
            <a:off x="266007" y="343594"/>
            <a:ext cx="1429789" cy="17733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Freeform 15">
            <a:extLst>
              <a:ext uri="{FF2B5EF4-FFF2-40B4-BE49-F238E27FC236}">
                <a16:creationId xmlns:a16="http://schemas.microsoft.com/office/drawing/2014/main" id="{B87FC9B4-0784-6373-7A27-DE70CBD2C6AD}"/>
              </a:ext>
            </a:extLst>
          </p:cNvPr>
          <p:cNvSpPr/>
          <p:nvPr/>
        </p:nvSpPr>
        <p:spPr>
          <a:xfrm>
            <a:off x="-23990" y="3258246"/>
            <a:ext cx="9365059" cy="1875421"/>
          </a:xfrm>
          <a:custGeom>
            <a:avLst/>
            <a:gdLst>
              <a:gd name="connsiteX0" fmla="*/ 0 w 7023794"/>
              <a:gd name="connsiteY0" fmla="*/ 0 h 1406566"/>
              <a:gd name="connsiteX1" fmla="*/ 7023794 w 7023794"/>
              <a:gd name="connsiteY1" fmla="*/ 0 h 1406566"/>
              <a:gd name="connsiteX2" fmla="*/ 6252903 w 7023794"/>
              <a:gd name="connsiteY2" fmla="*/ 1406566 h 1406566"/>
              <a:gd name="connsiteX3" fmla="*/ 0 w 7023794"/>
              <a:gd name="connsiteY3" fmla="*/ 1406566 h 1406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23794" h="1406566">
                <a:moveTo>
                  <a:pt x="0" y="0"/>
                </a:moveTo>
                <a:lnTo>
                  <a:pt x="7023794" y="0"/>
                </a:lnTo>
                <a:lnTo>
                  <a:pt x="6252903" y="1406566"/>
                </a:lnTo>
                <a:lnTo>
                  <a:pt x="0" y="14065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C8223C-A1F9-52A3-B3F3-DBB064EC94F3}"/>
              </a:ext>
            </a:extLst>
          </p:cNvPr>
          <p:cNvSpPr/>
          <p:nvPr/>
        </p:nvSpPr>
        <p:spPr>
          <a:xfrm>
            <a:off x="432261" y="6138955"/>
            <a:ext cx="11150140" cy="536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7CFE9B-2CAC-00AC-B4BB-869EFBF64AFB}"/>
              </a:ext>
            </a:extLst>
          </p:cNvPr>
          <p:cNvSpPr/>
          <p:nvPr/>
        </p:nvSpPr>
        <p:spPr>
          <a:xfrm>
            <a:off x="7655698" y="6321552"/>
            <a:ext cx="3926703" cy="536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D2F0EF5-F733-EBA3-0CF7-911E2C3E75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0123" y="5703486"/>
            <a:ext cx="1505517" cy="53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843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 #3 – light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5B8625B6-1480-F74E-8480-E54F05C04A1E}"/>
              </a:ext>
            </a:extLst>
          </p:cNvPr>
          <p:cNvSpPr/>
          <p:nvPr/>
        </p:nvSpPr>
        <p:spPr>
          <a:xfrm>
            <a:off x="266007" y="343594"/>
            <a:ext cx="1429789" cy="1773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9889EC8D-7418-6041-AFCD-B88F0881B61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4377267"/>
          </a:xfrm>
          <a:custGeom>
            <a:avLst/>
            <a:gdLst>
              <a:gd name="connsiteX0" fmla="*/ 653749 w 9144000"/>
              <a:gd name="connsiteY0" fmla="*/ 573726 h 3282950"/>
              <a:gd name="connsiteX1" fmla="*/ 457200 w 9144000"/>
              <a:gd name="connsiteY1" fmla="*/ 662929 h 3282950"/>
              <a:gd name="connsiteX2" fmla="*/ 457200 w 9144000"/>
              <a:gd name="connsiteY2" fmla="*/ 1003131 h 3282950"/>
              <a:gd name="connsiteX3" fmla="*/ 557872 w 9144000"/>
              <a:gd name="connsiteY3" fmla="*/ 1111620 h 3282950"/>
              <a:gd name="connsiteX4" fmla="*/ 653749 w 9144000"/>
              <a:gd name="connsiteY4" fmla="*/ 992951 h 3282950"/>
              <a:gd name="connsiteX5" fmla="*/ 740039 w 9144000"/>
              <a:gd name="connsiteY5" fmla="*/ 534884 h 3282950"/>
              <a:gd name="connsiteX6" fmla="*/ 695296 w 9144000"/>
              <a:gd name="connsiteY6" fmla="*/ 556314 h 3282950"/>
              <a:gd name="connsiteX7" fmla="*/ 695296 w 9144000"/>
              <a:gd name="connsiteY7" fmla="*/ 980897 h 3282950"/>
              <a:gd name="connsiteX8" fmla="*/ 567459 w 9144000"/>
              <a:gd name="connsiteY8" fmla="*/ 1138944 h 3282950"/>
              <a:gd name="connsiteX9" fmla="*/ 500345 w 9144000"/>
              <a:gd name="connsiteY9" fmla="*/ 1126889 h 3282950"/>
              <a:gd name="connsiteX10" fmla="*/ 597554 w 9144000"/>
              <a:gd name="connsiteY10" fmla="*/ 1161177 h 3282950"/>
              <a:gd name="connsiteX11" fmla="*/ 740039 w 9144000"/>
              <a:gd name="connsiteY11" fmla="*/ 974200 h 3282950"/>
              <a:gd name="connsiteX12" fmla="*/ 827927 w 9144000"/>
              <a:gd name="connsiteY12" fmla="*/ 496310 h 3282950"/>
              <a:gd name="connsiteX13" fmla="*/ 782652 w 9144000"/>
              <a:gd name="connsiteY13" fmla="*/ 517740 h 3282950"/>
              <a:gd name="connsiteX14" fmla="*/ 782652 w 9144000"/>
              <a:gd name="connsiteY14" fmla="*/ 978486 h 3282950"/>
              <a:gd name="connsiteX15" fmla="*/ 612735 w 9144000"/>
              <a:gd name="connsiteY15" fmla="*/ 1187965 h 3282950"/>
              <a:gd name="connsiteX16" fmla="*/ 532304 w 9144000"/>
              <a:gd name="connsiteY16" fmla="*/ 1172428 h 3282950"/>
              <a:gd name="connsiteX17" fmla="*/ 644694 w 9144000"/>
              <a:gd name="connsiteY17" fmla="*/ 1212074 h 3282950"/>
              <a:gd name="connsiteX18" fmla="*/ 827927 w 9144000"/>
              <a:gd name="connsiteY18" fmla="*/ 982236 h 3282950"/>
              <a:gd name="connsiteX19" fmla="*/ 917413 w 9144000"/>
              <a:gd name="connsiteY19" fmla="*/ 457200 h 3282950"/>
              <a:gd name="connsiteX20" fmla="*/ 871072 w 9144000"/>
              <a:gd name="connsiteY20" fmla="*/ 479166 h 3282950"/>
              <a:gd name="connsiteX21" fmla="*/ 871072 w 9144000"/>
              <a:gd name="connsiteY21" fmla="*/ 980093 h 3282950"/>
              <a:gd name="connsiteX22" fmla="*/ 665468 w 9144000"/>
              <a:gd name="connsiteY22" fmla="*/ 1236718 h 3282950"/>
              <a:gd name="connsiteX23" fmla="*/ 585037 w 9144000"/>
              <a:gd name="connsiteY23" fmla="*/ 1223324 h 3282950"/>
              <a:gd name="connsiteX24" fmla="*/ 704884 w 9144000"/>
              <a:gd name="connsiteY24" fmla="*/ 1260023 h 3282950"/>
              <a:gd name="connsiteX25" fmla="*/ 917413 w 9144000"/>
              <a:gd name="connsiteY25" fmla="*/ 988933 h 3282950"/>
              <a:gd name="connsiteX26" fmla="*/ 0 w 9144000"/>
              <a:gd name="connsiteY26" fmla="*/ 0 h 3282950"/>
              <a:gd name="connsiteX27" fmla="*/ 9144000 w 9144000"/>
              <a:gd name="connsiteY27" fmla="*/ 0 h 3282950"/>
              <a:gd name="connsiteX28" fmla="*/ 9144000 w 9144000"/>
              <a:gd name="connsiteY28" fmla="*/ 3282950 h 3282950"/>
              <a:gd name="connsiteX29" fmla="*/ 6537139 w 9144000"/>
              <a:gd name="connsiteY29" fmla="*/ 3282950 h 3282950"/>
              <a:gd name="connsiteX30" fmla="*/ 6994964 w 9144000"/>
              <a:gd name="connsiteY30" fmla="*/ 2447603 h 3282950"/>
              <a:gd name="connsiteX31" fmla="*/ 0 w 9144000"/>
              <a:gd name="connsiteY31" fmla="*/ 2447603 h 328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144000" h="3282950">
                <a:moveTo>
                  <a:pt x="653749" y="573726"/>
                </a:moveTo>
                <a:lnTo>
                  <a:pt x="457200" y="662929"/>
                </a:lnTo>
                <a:lnTo>
                  <a:pt x="457200" y="1003131"/>
                </a:lnTo>
                <a:cubicBezTo>
                  <a:pt x="457200" y="1067957"/>
                  <a:pt x="497682" y="1111620"/>
                  <a:pt x="557872" y="1111620"/>
                </a:cubicBezTo>
                <a:cubicBezTo>
                  <a:pt x="616996" y="1111352"/>
                  <a:pt x="653749" y="1067421"/>
                  <a:pt x="653749" y="992951"/>
                </a:cubicBezTo>
                <a:close/>
                <a:moveTo>
                  <a:pt x="740039" y="534884"/>
                </a:moveTo>
                <a:lnTo>
                  <a:pt x="695296" y="556314"/>
                </a:lnTo>
                <a:lnTo>
                  <a:pt x="695296" y="980897"/>
                </a:lnTo>
                <a:cubicBezTo>
                  <a:pt x="695296" y="1095548"/>
                  <a:pt x="646825" y="1138944"/>
                  <a:pt x="567459" y="1138944"/>
                </a:cubicBezTo>
                <a:cubicBezTo>
                  <a:pt x="547751" y="1138944"/>
                  <a:pt x="524847" y="1134390"/>
                  <a:pt x="500345" y="1126889"/>
                </a:cubicBezTo>
                <a:cubicBezTo>
                  <a:pt x="529108" y="1148855"/>
                  <a:pt x="562399" y="1161177"/>
                  <a:pt x="597554" y="1161177"/>
                </a:cubicBezTo>
                <a:cubicBezTo>
                  <a:pt x="681447" y="1161177"/>
                  <a:pt x="740039" y="1102780"/>
                  <a:pt x="740039" y="974200"/>
                </a:cubicBezTo>
                <a:close/>
                <a:moveTo>
                  <a:pt x="827927" y="496310"/>
                </a:moveTo>
                <a:lnTo>
                  <a:pt x="782652" y="517740"/>
                </a:lnTo>
                <a:lnTo>
                  <a:pt x="782652" y="978486"/>
                </a:lnTo>
                <a:cubicBezTo>
                  <a:pt x="782652" y="1123675"/>
                  <a:pt x="714472" y="1187965"/>
                  <a:pt x="612735" y="1187965"/>
                </a:cubicBezTo>
                <a:cubicBezTo>
                  <a:pt x="588233" y="1187965"/>
                  <a:pt x="560269" y="1181804"/>
                  <a:pt x="532304" y="1172428"/>
                </a:cubicBezTo>
                <a:cubicBezTo>
                  <a:pt x="565861" y="1197073"/>
                  <a:pt x="605811" y="1212074"/>
                  <a:pt x="644694" y="1212074"/>
                </a:cubicBezTo>
                <a:cubicBezTo>
                  <a:pt x="751225" y="1212074"/>
                  <a:pt x="827927" y="1134390"/>
                  <a:pt x="827927" y="982236"/>
                </a:cubicBezTo>
                <a:close/>
                <a:moveTo>
                  <a:pt x="917413" y="457200"/>
                </a:moveTo>
                <a:lnTo>
                  <a:pt x="871072" y="479166"/>
                </a:lnTo>
                <a:lnTo>
                  <a:pt x="871072" y="980093"/>
                </a:lnTo>
                <a:cubicBezTo>
                  <a:pt x="871072" y="1148319"/>
                  <a:pt x="786647" y="1236718"/>
                  <a:pt x="665468" y="1236718"/>
                </a:cubicBezTo>
                <a:cubicBezTo>
                  <a:pt x="636971" y="1236718"/>
                  <a:pt x="610338" y="1231896"/>
                  <a:pt x="585037" y="1223324"/>
                </a:cubicBezTo>
                <a:cubicBezTo>
                  <a:pt x="620991" y="1246897"/>
                  <a:pt x="661739" y="1260291"/>
                  <a:pt x="704884" y="1260023"/>
                </a:cubicBezTo>
                <a:cubicBezTo>
                  <a:pt x="829525" y="1260023"/>
                  <a:pt x="917413" y="1160374"/>
                  <a:pt x="917413" y="988933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3282950"/>
                </a:lnTo>
                <a:lnTo>
                  <a:pt x="6537139" y="3282950"/>
                </a:lnTo>
                <a:lnTo>
                  <a:pt x="6994964" y="2447603"/>
                </a:lnTo>
                <a:lnTo>
                  <a:pt x="0" y="2447603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539A4D35-6931-4846-8142-F3C6A4884AC0}"/>
              </a:ext>
            </a:extLst>
          </p:cNvPr>
          <p:cNvSpPr/>
          <p:nvPr/>
        </p:nvSpPr>
        <p:spPr>
          <a:xfrm>
            <a:off x="-31046" y="3258246"/>
            <a:ext cx="9365059" cy="1875421"/>
          </a:xfrm>
          <a:custGeom>
            <a:avLst/>
            <a:gdLst>
              <a:gd name="connsiteX0" fmla="*/ 0 w 7023794"/>
              <a:gd name="connsiteY0" fmla="*/ 0 h 1406566"/>
              <a:gd name="connsiteX1" fmla="*/ 7023794 w 7023794"/>
              <a:gd name="connsiteY1" fmla="*/ 0 h 1406566"/>
              <a:gd name="connsiteX2" fmla="*/ 6252903 w 7023794"/>
              <a:gd name="connsiteY2" fmla="*/ 1406566 h 1406566"/>
              <a:gd name="connsiteX3" fmla="*/ 0 w 7023794"/>
              <a:gd name="connsiteY3" fmla="*/ 1406566 h 1406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23794" h="1406566">
                <a:moveTo>
                  <a:pt x="0" y="0"/>
                </a:moveTo>
                <a:lnTo>
                  <a:pt x="7023794" y="0"/>
                </a:lnTo>
                <a:lnTo>
                  <a:pt x="6252903" y="1406566"/>
                </a:lnTo>
                <a:lnTo>
                  <a:pt x="0" y="14065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65152D-294A-CB4D-A24A-4F357E1ABC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5383" y="3245931"/>
            <a:ext cx="7891553" cy="1850224"/>
          </a:xfrm>
        </p:spPr>
        <p:txBody>
          <a:bodyPr rIns="0" anchor="ctr" anchorCtr="0">
            <a:noAutofit/>
          </a:bodyPr>
          <a:lstStyle>
            <a:lvl1pPr algn="l">
              <a:lnSpc>
                <a:spcPct val="100000"/>
              </a:lnSpc>
              <a:defRPr sz="4267" spc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Two-line title slide with light photo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BACBDA-5A3D-3241-B917-E2149A7F08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3809" y="5224207"/>
            <a:ext cx="7891553" cy="428635"/>
          </a:xfrm>
        </p:spPr>
        <p:txBody>
          <a:bodyPr rIns="0">
            <a:noAutofit/>
          </a:bodyPr>
          <a:lstStyle>
            <a:lvl1pPr marL="0" indent="0" algn="l">
              <a:buNone/>
              <a:defRPr sz="1867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B11AB8-EAC3-A64E-8232-B09EC712489C}"/>
              </a:ext>
            </a:extLst>
          </p:cNvPr>
          <p:cNvSpPr/>
          <p:nvPr/>
        </p:nvSpPr>
        <p:spPr>
          <a:xfrm>
            <a:off x="432261" y="6138955"/>
            <a:ext cx="11195232" cy="536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B4250A-775D-EF48-A209-44384C0A5ECC}"/>
              </a:ext>
            </a:extLst>
          </p:cNvPr>
          <p:cNvSpPr/>
          <p:nvPr/>
        </p:nvSpPr>
        <p:spPr>
          <a:xfrm>
            <a:off x="7655698" y="6321552"/>
            <a:ext cx="3926703" cy="536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75B10A8E-ECF9-C74E-B7FD-3BDFE90778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1451" y="6050870"/>
            <a:ext cx="3009900" cy="270245"/>
          </a:xfrm>
        </p:spPr>
        <p:txBody>
          <a:bodyPr/>
          <a:lstStyle>
            <a:lvl1pPr marL="0" indent="0">
              <a:buNone/>
              <a:defRPr sz="1333" b="0"/>
            </a:lvl1pPr>
            <a:lvl2pPr marL="11853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id="{463003DE-E36C-D04B-ACF5-8DE68155A3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0123" y="5703486"/>
            <a:ext cx="1505517" cy="53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0536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5152D-294A-CB4D-A24A-4F357E1ABC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06762" y="2781836"/>
            <a:ext cx="8303340" cy="1796889"/>
          </a:xfrm>
        </p:spPr>
        <p:txBody>
          <a:bodyPr anchor="ctr">
            <a:noAutofit/>
          </a:bodyPr>
          <a:lstStyle>
            <a:lvl1pPr algn="l">
              <a:defRPr sz="5067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6" name="Graphic 8">
            <a:extLst>
              <a:ext uri="{FF2B5EF4-FFF2-40B4-BE49-F238E27FC236}">
                <a16:creationId xmlns:a16="http://schemas.microsoft.com/office/drawing/2014/main" id="{91B53ED4-67C3-2545-961B-C7D8D4E0696B}"/>
              </a:ext>
            </a:extLst>
          </p:cNvPr>
          <p:cNvSpPr/>
          <p:nvPr/>
        </p:nvSpPr>
        <p:spPr>
          <a:xfrm>
            <a:off x="609601" y="609601"/>
            <a:ext cx="613617" cy="1070436"/>
          </a:xfrm>
          <a:custGeom>
            <a:avLst/>
            <a:gdLst>
              <a:gd name="connsiteX0" fmla="*/ 127837 w 460213"/>
              <a:gd name="connsiteY0" fmla="*/ 766124 h 802827"/>
              <a:gd name="connsiteX1" fmla="*/ 127837 w 460213"/>
              <a:gd name="connsiteY1" fmla="*/ 766124 h 802827"/>
              <a:gd name="connsiteX2" fmla="*/ 208268 w 460213"/>
              <a:gd name="connsiteY2" fmla="*/ 779518 h 802827"/>
              <a:gd name="connsiteX3" fmla="*/ 413872 w 460213"/>
              <a:gd name="connsiteY3" fmla="*/ 522893 h 802827"/>
              <a:gd name="connsiteX4" fmla="*/ 413872 w 460213"/>
              <a:gd name="connsiteY4" fmla="*/ 21966 h 802827"/>
              <a:gd name="connsiteX5" fmla="*/ 460213 w 460213"/>
              <a:gd name="connsiteY5" fmla="*/ 0 h 802827"/>
              <a:gd name="connsiteX6" fmla="*/ 460213 w 460213"/>
              <a:gd name="connsiteY6" fmla="*/ 531733 h 802827"/>
              <a:gd name="connsiteX7" fmla="*/ 247684 w 460213"/>
              <a:gd name="connsiteY7" fmla="*/ 802823 h 802827"/>
              <a:gd name="connsiteX8" fmla="*/ 127837 w 460213"/>
              <a:gd name="connsiteY8" fmla="*/ 766124 h 802827"/>
              <a:gd name="connsiteX9" fmla="*/ 75104 w 460213"/>
              <a:gd name="connsiteY9" fmla="*/ 715228 h 802827"/>
              <a:gd name="connsiteX10" fmla="*/ 75104 w 460213"/>
              <a:gd name="connsiteY10" fmla="*/ 715228 h 802827"/>
              <a:gd name="connsiteX11" fmla="*/ 155535 w 460213"/>
              <a:gd name="connsiteY11" fmla="*/ 730765 h 802827"/>
              <a:gd name="connsiteX12" fmla="*/ 325452 w 460213"/>
              <a:gd name="connsiteY12" fmla="*/ 521286 h 802827"/>
              <a:gd name="connsiteX13" fmla="*/ 325452 w 460213"/>
              <a:gd name="connsiteY13" fmla="*/ 60540 h 802827"/>
              <a:gd name="connsiteX14" fmla="*/ 370727 w 460213"/>
              <a:gd name="connsiteY14" fmla="*/ 39110 h 802827"/>
              <a:gd name="connsiteX15" fmla="*/ 370727 w 460213"/>
              <a:gd name="connsiteY15" fmla="*/ 525036 h 802827"/>
              <a:gd name="connsiteX16" fmla="*/ 187494 w 460213"/>
              <a:gd name="connsiteY16" fmla="*/ 754874 h 802827"/>
              <a:gd name="connsiteX17" fmla="*/ 75104 w 460213"/>
              <a:gd name="connsiteY17" fmla="*/ 715228 h 802827"/>
              <a:gd name="connsiteX18" fmla="*/ 43145 w 460213"/>
              <a:gd name="connsiteY18" fmla="*/ 669689 h 802827"/>
              <a:gd name="connsiteX19" fmla="*/ 43145 w 460213"/>
              <a:gd name="connsiteY19" fmla="*/ 669689 h 802827"/>
              <a:gd name="connsiteX20" fmla="*/ 110259 w 460213"/>
              <a:gd name="connsiteY20" fmla="*/ 681744 h 802827"/>
              <a:gd name="connsiteX21" fmla="*/ 238096 w 460213"/>
              <a:gd name="connsiteY21" fmla="*/ 523697 h 802827"/>
              <a:gd name="connsiteX22" fmla="*/ 238096 w 460213"/>
              <a:gd name="connsiteY22" fmla="*/ 99114 h 802827"/>
              <a:gd name="connsiteX23" fmla="*/ 282839 w 460213"/>
              <a:gd name="connsiteY23" fmla="*/ 77684 h 802827"/>
              <a:gd name="connsiteX24" fmla="*/ 282839 w 460213"/>
              <a:gd name="connsiteY24" fmla="*/ 517000 h 802827"/>
              <a:gd name="connsiteX25" fmla="*/ 140354 w 460213"/>
              <a:gd name="connsiteY25" fmla="*/ 703977 h 802827"/>
              <a:gd name="connsiteX26" fmla="*/ 43145 w 460213"/>
              <a:gd name="connsiteY26" fmla="*/ 669689 h 802827"/>
              <a:gd name="connsiteX27" fmla="*/ 196549 w 460213"/>
              <a:gd name="connsiteY27" fmla="*/ 535751 h 802827"/>
              <a:gd name="connsiteX28" fmla="*/ 196549 w 460213"/>
              <a:gd name="connsiteY28" fmla="*/ 116526 h 802827"/>
              <a:gd name="connsiteX29" fmla="*/ 0 w 460213"/>
              <a:gd name="connsiteY29" fmla="*/ 205729 h 802827"/>
              <a:gd name="connsiteX30" fmla="*/ 0 w 460213"/>
              <a:gd name="connsiteY30" fmla="*/ 545931 h 802827"/>
              <a:gd name="connsiteX31" fmla="*/ 100672 w 460213"/>
              <a:gd name="connsiteY31" fmla="*/ 654420 h 802827"/>
              <a:gd name="connsiteX32" fmla="*/ 196549 w 460213"/>
              <a:gd name="connsiteY32" fmla="*/ 535751 h 802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60213" h="802827">
                <a:moveTo>
                  <a:pt x="127837" y="766124"/>
                </a:moveTo>
                <a:lnTo>
                  <a:pt x="127837" y="766124"/>
                </a:lnTo>
                <a:cubicBezTo>
                  <a:pt x="153138" y="774696"/>
                  <a:pt x="179771" y="779518"/>
                  <a:pt x="208268" y="779518"/>
                </a:cubicBezTo>
                <a:cubicBezTo>
                  <a:pt x="329447" y="779518"/>
                  <a:pt x="413872" y="691119"/>
                  <a:pt x="413872" y="522893"/>
                </a:cubicBezTo>
                <a:lnTo>
                  <a:pt x="413872" y="21966"/>
                </a:lnTo>
                <a:lnTo>
                  <a:pt x="460213" y="0"/>
                </a:lnTo>
                <a:lnTo>
                  <a:pt x="460213" y="531733"/>
                </a:lnTo>
                <a:cubicBezTo>
                  <a:pt x="460213" y="703174"/>
                  <a:pt x="372325" y="802823"/>
                  <a:pt x="247684" y="802823"/>
                </a:cubicBezTo>
                <a:cubicBezTo>
                  <a:pt x="204539" y="803091"/>
                  <a:pt x="163791" y="789697"/>
                  <a:pt x="127837" y="766124"/>
                </a:cubicBezTo>
                <a:close/>
                <a:moveTo>
                  <a:pt x="75104" y="715228"/>
                </a:moveTo>
                <a:lnTo>
                  <a:pt x="75104" y="715228"/>
                </a:lnTo>
                <a:cubicBezTo>
                  <a:pt x="103069" y="724604"/>
                  <a:pt x="131033" y="730765"/>
                  <a:pt x="155535" y="730765"/>
                </a:cubicBezTo>
                <a:cubicBezTo>
                  <a:pt x="257272" y="730765"/>
                  <a:pt x="325452" y="666475"/>
                  <a:pt x="325452" y="521286"/>
                </a:cubicBezTo>
                <a:lnTo>
                  <a:pt x="325452" y="60540"/>
                </a:lnTo>
                <a:lnTo>
                  <a:pt x="370727" y="39110"/>
                </a:lnTo>
                <a:lnTo>
                  <a:pt x="370727" y="525036"/>
                </a:lnTo>
                <a:cubicBezTo>
                  <a:pt x="370727" y="677190"/>
                  <a:pt x="294025" y="754874"/>
                  <a:pt x="187494" y="754874"/>
                </a:cubicBezTo>
                <a:cubicBezTo>
                  <a:pt x="148611" y="754874"/>
                  <a:pt x="108661" y="739873"/>
                  <a:pt x="75104" y="715228"/>
                </a:cubicBezTo>
                <a:close/>
                <a:moveTo>
                  <a:pt x="43145" y="669689"/>
                </a:moveTo>
                <a:lnTo>
                  <a:pt x="43145" y="669689"/>
                </a:lnTo>
                <a:cubicBezTo>
                  <a:pt x="67647" y="677190"/>
                  <a:pt x="90551" y="681744"/>
                  <a:pt x="110259" y="681744"/>
                </a:cubicBezTo>
                <a:cubicBezTo>
                  <a:pt x="189625" y="681744"/>
                  <a:pt x="238096" y="638348"/>
                  <a:pt x="238096" y="523697"/>
                </a:cubicBezTo>
                <a:lnTo>
                  <a:pt x="238096" y="99114"/>
                </a:lnTo>
                <a:lnTo>
                  <a:pt x="282839" y="77684"/>
                </a:lnTo>
                <a:lnTo>
                  <a:pt x="282839" y="517000"/>
                </a:lnTo>
                <a:cubicBezTo>
                  <a:pt x="282839" y="645580"/>
                  <a:pt x="224247" y="703977"/>
                  <a:pt x="140354" y="703977"/>
                </a:cubicBezTo>
                <a:cubicBezTo>
                  <a:pt x="105199" y="703977"/>
                  <a:pt x="71908" y="691655"/>
                  <a:pt x="43145" y="669689"/>
                </a:cubicBezTo>
                <a:close/>
                <a:moveTo>
                  <a:pt x="196549" y="535751"/>
                </a:moveTo>
                <a:lnTo>
                  <a:pt x="196549" y="116526"/>
                </a:lnTo>
                <a:lnTo>
                  <a:pt x="0" y="205729"/>
                </a:lnTo>
                <a:lnTo>
                  <a:pt x="0" y="545931"/>
                </a:lnTo>
                <a:cubicBezTo>
                  <a:pt x="0" y="610757"/>
                  <a:pt x="40482" y="654420"/>
                  <a:pt x="100672" y="654420"/>
                </a:cubicBezTo>
                <a:cubicBezTo>
                  <a:pt x="159796" y="654152"/>
                  <a:pt x="196549" y="610221"/>
                  <a:pt x="196549" y="535751"/>
                </a:cubicBezTo>
                <a:close/>
              </a:path>
            </a:pathLst>
          </a:custGeom>
          <a:solidFill>
            <a:schemeClr val="bg1"/>
          </a:solidFill>
          <a:ln w="264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307718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raphic 8">
            <a:extLst>
              <a:ext uri="{FF2B5EF4-FFF2-40B4-BE49-F238E27FC236}">
                <a16:creationId xmlns:a16="http://schemas.microsoft.com/office/drawing/2014/main" id="{91B53ED4-67C3-2545-961B-C7D8D4E0696B}"/>
              </a:ext>
            </a:extLst>
          </p:cNvPr>
          <p:cNvSpPr/>
          <p:nvPr/>
        </p:nvSpPr>
        <p:spPr>
          <a:xfrm>
            <a:off x="609601" y="609601"/>
            <a:ext cx="613617" cy="1070436"/>
          </a:xfrm>
          <a:custGeom>
            <a:avLst/>
            <a:gdLst>
              <a:gd name="connsiteX0" fmla="*/ 127837 w 460213"/>
              <a:gd name="connsiteY0" fmla="*/ 766124 h 802827"/>
              <a:gd name="connsiteX1" fmla="*/ 127837 w 460213"/>
              <a:gd name="connsiteY1" fmla="*/ 766124 h 802827"/>
              <a:gd name="connsiteX2" fmla="*/ 208268 w 460213"/>
              <a:gd name="connsiteY2" fmla="*/ 779518 h 802827"/>
              <a:gd name="connsiteX3" fmla="*/ 413872 w 460213"/>
              <a:gd name="connsiteY3" fmla="*/ 522893 h 802827"/>
              <a:gd name="connsiteX4" fmla="*/ 413872 w 460213"/>
              <a:gd name="connsiteY4" fmla="*/ 21966 h 802827"/>
              <a:gd name="connsiteX5" fmla="*/ 460213 w 460213"/>
              <a:gd name="connsiteY5" fmla="*/ 0 h 802827"/>
              <a:gd name="connsiteX6" fmla="*/ 460213 w 460213"/>
              <a:gd name="connsiteY6" fmla="*/ 531733 h 802827"/>
              <a:gd name="connsiteX7" fmla="*/ 247684 w 460213"/>
              <a:gd name="connsiteY7" fmla="*/ 802823 h 802827"/>
              <a:gd name="connsiteX8" fmla="*/ 127837 w 460213"/>
              <a:gd name="connsiteY8" fmla="*/ 766124 h 802827"/>
              <a:gd name="connsiteX9" fmla="*/ 75104 w 460213"/>
              <a:gd name="connsiteY9" fmla="*/ 715228 h 802827"/>
              <a:gd name="connsiteX10" fmla="*/ 75104 w 460213"/>
              <a:gd name="connsiteY10" fmla="*/ 715228 h 802827"/>
              <a:gd name="connsiteX11" fmla="*/ 155535 w 460213"/>
              <a:gd name="connsiteY11" fmla="*/ 730765 h 802827"/>
              <a:gd name="connsiteX12" fmla="*/ 325452 w 460213"/>
              <a:gd name="connsiteY12" fmla="*/ 521286 h 802827"/>
              <a:gd name="connsiteX13" fmla="*/ 325452 w 460213"/>
              <a:gd name="connsiteY13" fmla="*/ 60540 h 802827"/>
              <a:gd name="connsiteX14" fmla="*/ 370727 w 460213"/>
              <a:gd name="connsiteY14" fmla="*/ 39110 h 802827"/>
              <a:gd name="connsiteX15" fmla="*/ 370727 w 460213"/>
              <a:gd name="connsiteY15" fmla="*/ 525036 h 802827"/>
              <a:gd name="connsiteX16" fmla="*/ 187494 w 460213"/>
              <a:gd name="connsiteY16" fmla="*/ 754874 h 802827"/>
              <a:gd name="connsiteX17" fmla="*/ 75104 w 460213"/>
              <a:gd name="connsiteY17" fmla="*/ 715228 h 802827"/>
              <a:gd name="connsiteX18" fmla="*/ 43145 w 460213"/>
              <a:gd name="connsiteY18" fmla="*/ 669689 h 802827"/>
              <a:gd name="connsiteX19" fmla="*/ 43145 w 460213"/>
              <a:gd name="connsiteY19" fmla="*/ 669689 h 802827"/>
              <a:gd name="connsiteX20" fmla="*/ 110259 w 460213"/>
              <a:gd name="connsiteY20" fmla="*/ 681744 h 802827"/>
              <a:gd name="connsiteX21" fmla="*/ 238096 w 460213"/>
              <a:gd name="connsiteY21" fmla="*/ 523697 h 802827"/>
              <a:gd name="connsiteX22" fmla="*/ 238096 w 460213"/>
              <a:gd name="connsiteY22" fmla="*/ 99114 h 802827"/>
              <a:gd name="connsiteX23" fmla="*/ 282839 w 460213"/>
              <a:gd name="connsiteY23" fmla="*/ 77684 h 802827"/>
              <a:gd name="connsiteX24" fmla="*/ 282839 w 460213"/>
              <a:gd name="connsiteY24" fmla="*/ 517000 h 802827"/>
              <a:gd name="connsiteX25" fmla="*/ 140354 w 460213"/>
              <a:gd name="connsiteY25" fmla="*/ 703977 h 802827"/>
              <a:gd name="connsiteX26" fmla="*/ 43145 w 460213"/>
              <a:gd name="connsiteY26" fmla="*/ 669689 h 802827"/>
              <a:gd name="connsiteX27" fmla="*/ 196549 w 460213"/>
              <a:gd name="connsiteY27" fmla="*/ 535751 h 802827"/>
              <a:gd name="connsiteX28" fmla="*/ 196549 w 460213"/>
              <a:gd name="connsiteY28" fmla="*/ 116526 h 802827"/>
              <a:gd name="connsiteX29" fmla="*/ 0 w 460213"/>
              <a:gd name="connsiteY29" fmla="*/ 205729 h 802827"/>
              <a:gd name="connsiteX30" fmla="*/ 0 w 460213"/>
              <a:gd name="connsiteY30" fmla="*/ 545931 h 802827"/>
              <a:gd name="connsiteX31" fmla="*/ 100672 w 460213"/>
              <a:gd name="connsiteY31" fmla="*/ 654420 h 802827"/>
              <a:gd name="connsiteX32" fmla="*/ 196549 w 460213"/>
              <a:gd name="connsiteY32" fmla="*/ 535751 h 802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60213" h="802827">
                <a:moveTo>
                  <a:pt x="127837" y="766124"/>
                </a:moveTo>
                <a:lnTo>
                  <a:pt x="127837" y="766124"/>
                </a:lnTo>
                <a:cubicBezTo>
                  <a:pt x="153138" y="774696"/>
                  <a:pt x="179771" y="779518"/>
                  <a:pt x="208268" y="779518"/>
                </a:cubicBezTo>
                <a:cubicBezTo>
                  <a:pt x="329447" y="779518"/>
                  <a:pt x="413872" y="691119"/>
                  <a:pt x="413872" y="522893"/>
                </a:cubicBezTo>
                <a:lnTo>
                  <a:pt x="413872" y="21966"/>
                </a:lnTo>
                <a:lnTo>
                  <a:pt x="460213" y="0"/>
                </a:lnTo>
                <a:lnTo>
                  <a:pt x="460213" y="531733"/>
                </a:lnTo>
                <a:cubicBezTo>
                  <a:pt x="460213" y="703174"/>
                  <a:pt x="372325" y="802823"/>
                  <a:pt x="247684" y="802823"/>
                </a:cubicBezTo>
                <a:cubicBezTo>
                  <a:pt x="204539" y="803091"/>
                  <a:pt x="163791" y="789697"/>
                  <a:pt x="127837" y="766124"/>
                </a:cubicBezTo>
                <a:close/>
                <a:moveTo>
                  <a:pt x="75104" y="715228"/>
                </a:moveTo>
                <a:lnTo>
                  <a:pt x="75104" y="715228"/>
                </a:lnTo>
                <a:cubicBezTo>
                  <a:pt x="103069" y="724604"/>
                  <a:pt x="131033" y="730765"/>
                  <a:pt x="155535" y="730765"/>
                </a:cubicBezTo>
                <a:cubicBezTo>
                  <a:pt x="257272" y="730765"/>
                  <a:pt x="325452" y="666475"/>
                  <a:pt x="325452" y="521286"/>
                </a:cubicBezTo>
                <a:lnTo>
                  <a:pt x="325452" y="60540"/>
                </a:lnTo>
                <a:lnTo>
                  <a:pt x="370727" y="39110"/>
                </a:lnTo>
                <a:lnTo>
                  <a:pt x="370727" y="525036"/>
                </a:lnTo>
                <a:cubicBezTo>
                  <a:pt x="370727" y="677190"/>
                  <a:pt x="294025" y="754874"/>
                  <a:pt x="187494" y="754874"/>
                </a:cubicBezTo>
                <a:cubicBezTo>
                  <a:pt x="148611" y="754874"/>
                  <a:pt x="108661" y="739873"/>
                  <a:pt x="75104" y="715228"/>
                </a:cubicBezTo>
                <a:close/>
                <a:moveTo>
                  <a:pt x="43145" y="669689"/>
                </a:moveTo>
                <a:lnTo>
                  <a:pt x="43145" y="669689"/>
                </a:lnTo>
                <a:cubicBezTo>
                  <a:pt x="67647" y="677190"/>
                  <a:pt x="90551" y="681744"/>
                  <a:pt x="110259" y="681744"/>
                </a:cubicBezTo>
                <a:cubicBezTo>
                  <a:pt x="189625" y="681744"/>
                  <a:pt x="238096" y="638348"/>
                  <a:pt x="238096" y="523697"/>
                </a:cubicBezTo>
                <a:lnTo>
                  <a:pt x="238096" y="99114"/>
                </a:lnTo>
                <a:lnTo>
                  <a:pt x="282839" y="77684"/>
                </a:lnTo>
                <a:lnTo>
                  <a:pt x="282839" y="517000"/>
                </a:lnTo>
                <a:cubicBezTo>
                  <a:pt x="282839" y="645580"/>
                  <a:pt x="224247" y="703977"/>
                  <a:pt x="140354" y="703977"/>
                </a:cubicBezTo>
                <a:cubicBezTo>
                  <a:pt x="105199" y="703977"/>
                  <a:pt x="71908" y="691655"/>
                  <a:pt x="43145" y="669689"/>
                </a:cubicBezTo>
                <a:close/>
                <a:moveTo>
                  <a:pt x="196549" y="535751"/>
                </a:moveTo>
                <a:lnTo>
                  <a:pt x="196549" y="116526"/>
                </a:lnTo>
                <a:lnTo>
                  <a:pt x="0" y="205729"/>
                </a:lnTo>
                <a:lnTo>
                  <a:pt x="0" y="545931"/>
                </a:lnTo>
                <a:cubicBezTo>
                  <a:pt x="0" y="610757"/>
                  <a:pt x="40482" y="654420"/>
                  <a:pt x="100672" y="654420"/>
                </a:cubicBezTo>
                <a:cubicBezTo>
                  <a:pt x="159796" y="654152"/>
                  <a:pt x="196549" y="610221"/>
                  <a:pt x="196549" y="535751"/>
                </a:cubicBezTo>
                <a:close/>
              </a:path>
            </a:pathLst>
          </a:custGeom>
          <a:solidFill>
            <a:schemeClr val="accent1"/>
          </a:solidFill>
          <a:ln w="264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2768D57-8FE3-E24F-8256-1141A5B24F5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06762" y="2781836"/>
            <a:ext cx="8303340" cy="1796889"/>
          </a:xfrm>
        </p:spPr>
        <p:txBody>
          <a:bodyPr anchor="ctr">
            <a:noAutofit/>
          </a:bodyPr>
          <a:lstStyle>
            <a:lvl1pPr algn="l">
              <a:defRPr sz="5067" spc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41916202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7234" y="469286"/>
            <a:ext cx="9681295" cy="731520"/>
          </a:xfrm>
        </p:spPr>
        <p:txBody>
          <a:bodyPr vert="horz" lIns="91440" tIns="45720" rIns="91440" bIns="45720" rtlCol="0" anchor="t" anchorCtr="0">
            <a:noAutofit/>
          </a:bodyPr>
          <a:lstStyle>
            <a:lvl1pPr>
              <a:lnSpc>
                <a:spcPct val="100000"/>
              </a:lnSpc>
              <a:defRPr lang="en-US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E20E4-D496-034F-914D-F7F15B93E9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C6DFF85B-602D-9846-8AE0-BE3B4117F9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40472" y="6241565"/>
            <a:ext cx="3273859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accent1"/>
                </a:solidFill>
              </a:defRPr>
            </a:lvl1pPr>
          </a:lstStyle>
          <a:p>
            <a:r>
              <a:rPr lang="en-US"/>
              <a:t>Type division name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6BCF2EF-1A2E-5644-AD14-82E90D22A6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9873" y="1499616"/>
            <a:ext cx="9681295" cy="4526280"/>
          </a:xfrm>
        </p:spPr>
        <p:txBody>
          <a:bodyPr/>
          <a:lstStyle>
            <a:lvl1pPr marL="152396" indent="-152396"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tabLst/>
              <a:defRPr sz="1900"/>
            </a:lvl1pPr>
            <a:lvl2pPr marL="289977" indent="-131230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tabLst/>
              <a:defRPr sz="1900"/>
            </a:lvl2pPr>
            <a:lvl3pPr marL="419090" indent="-110064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tabLst/>
              <a:defRPr sz="1600"/>
            </a:lvl3pPr>
            <a:lvl4pPr marL="539737" indent="-120648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tabLst/>
              <a:defRPr sz="1500"/>
            </a:lvl4pPr>
            <a:lvl5pPr marL="658268" indent="-107948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tabLst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(2-line)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7234" y="469286"/>
            <a:ext cx="9681295" cy="1096841"/>
          </a:xfrm>
        </p:spPr>
        <p:txBody>
          <a:bodyPr vert="horz" lIns="91440" tIns="45720" rIns="91440" bIns="45720" rtlCol="0" anchor="t" anchorCtr="0">
            <a:noAutofit/>
          </a:bodyPr>
          <a:lstStyle>
            <a:lvl1pPr>
              <a:lnSpc>
                <a:spcPct val="100000"/>
              </a:lnSpc>
              <a:defRPr lang="en-US"/>
            </a:lvl1pPr>
          </a:lstStyle>
          <a:p>
            <a:pPr lvl="0"/>
            <a:r>
              <a:rPr lang="en-US" dirty="0"/>
              <a:t>Click to add a title style with a </a:t>
            </a:r>
            <a:br>
              <a:rPr lang="en-US" dirty="0"/>
            </a:br>
            <a:r>
              <a:rPr lang="en-US" dirty="0"/>
              <a:t>two-line headline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9BDA0-AF0E-4BA8-B742-3B9C92A3E6FE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C6DFF85B-602D-9846-8AE0-BE3B4117F9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40472" y="6241565"/>
            <a:ext cx="3273859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accent1"/>
                </a:solidFill>
              </a:defRPr>
            </a:lvl1pPr>
          </a:lstStyle>
          <a:p>
            <a:r>
              <a:rPr lang="en-US"/>
              <a:t>Type division name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6BCF2EF-1A2E-5644-AD14-82E90D22A6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9873" y="1862937"/>
            <a:ext cx="9681295" cy="4105740"/>
          </a:xfrm>
        </p:spPr>
        <p:txBody>
          <a:bodyPr/>
          <a:lstStyle>
            <a:lvl1pPr marL="152396" indent="-152396"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tabLst/>
              <a:defRPr sz="1900"/>
            </a:lvl1pPr>
            <a:lvl2pPr marL="289977" indent="-131230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tabLst/>
              <a:defRPr sz="1900"/>
            </a:lvl2pPr>
            <a:lvl3pPr marL="419090" indent="-110064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tabLst/>
              <a:defRPr sz="1600"/>
            </a:lvl3pPr>
            <a:lvl4pPr marL="539737" indent="-120648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tabLst/>
              <a:defRPr sz="1500"/>
            </a:lvl4pPr>
            <a:lvl5pPr marL="658268" indent="-107948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tabLst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54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-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234" y="469286"/>
            <a:ext cx="11096132" cy="732508"/>
          </a:xfrm>
        </p:spPr>
        <p:txBody>
          <a:bodyPr vert="horz" lIns="91440" tIns="45720" rIns="91440" bIns="45720" rtlCol="0" anchor="t" anchorCtr="0">
            <a:noAutofit/>
          </a:bodyPr>
          <a:lstStyle>
            <a:lvl1pPr>
              <a:lnSpc>
                <a:spcPct val="100000"/>
              </a:lnSpc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E20E4-D496-034F-914D-F7F15B93E9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C6DFF85B-602D-9846-8AE0-BE3B4117F9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40470" y="6241565"/>
            <a:ext cx="327386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accent1"/>
                </a:solidFill>
              </a:defRPr>
            </a:lvl1pPr>
          </a:lstStyle>
          <a:p>
            <a:r>
              <a:rPr lang="en-US"/>
              <a:t>Type division name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6BCF2EF-1A2E-5644-AD14-82E90D22A6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9872" y="1498998"/>
            <a:ext cx="5364480" cy="4527549"/>
          </a:xfrm>
        </p:spPr>
        <p:txBody>
          <a:bodyPr/>
          <a:lstStyle>
            <a:lvl1pPr marL="152396" indent="-152396"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tabLst/>
              <a:defRPr sz="1900"/>
            </a:lvl1pPr>
            <a:lvl2pPr marL="289977" indent="-120648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tabLst/>
              <a:defRPr sz="1900"/>
            </a:lvl2pPr>
            <a:lvl3pPr marL="416974" indent="-118530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tabLst/>
              <a:defRPr sz="1600"/>
            </a:lvl3pPr>
            <a:lvl4pPr marL="537620" indent="-101597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tabLst/>
              <a:defRPr sz="1500"/>
            </a:lvl4pPr>
            <a:lvl5pPr marL="675200" indent="-11218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tabLst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1107A685-91FA-EF46-BCA6-7D2780198A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17920" y="1498998"/>
            <a:ext cx="5364480" cy="4527549"/>
          </a:xfrm>
        </p:spPr>
        <p:txBody>
          <a:bodyPr/>
          <a:lstStyle>
            <a:lvl1pPr marL="152396" indent="-152396"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tabLst/>
              <a:defRPr sz="1900"/>
            </a:lvl1pPr>
            <a:lvl2pPr marL="289977" indent="-120648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tabLst/>
              <a:defRPr sz="1900"/>
            </a:lvl2pPr>
            <a:lvl3pPr marL="416974" indent="-118530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tabLst/>
              <a:defRPr sz="1600"/>
            </a:lvl3pPr>
            <a:lvl4pPr marL="537620" indent="-101597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tabLst/>
              <a:defRPr sz="1500"/>
            </a:lvl4pPr>
            <a:lvl5pPr marL="675200" indent="-11218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tabLst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32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(2-line) and 2-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9BDA0-AF0E-4BA8-B742-3B9C92A3E6FE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C6DFF85B-602D-9846-8AE0-BE3B4117F9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40470" y="6241565"/>
            <a:ext cx="327386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accent1"/>
                </a:solidFill>
              </a:defRPr>
            </a:lvl1pPr>
          </a:lstStyle>
          <a:p>
            <a:r>
              <a:rPr lang="en-US"/>
              <a:t>Type division name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6BCF2EF-1A2E-5644-AD14-82E90D22A6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9872" y="1862937"/>
            <a:ext cx="5364480" cy="4105740"/>
          </a:xfrm>
        </p:spPr>
        <p:txBody>
          <a:bodyPr/>
          <a:lstStyle>
            <a:lvl1pPr marL="152396" indent="-152396"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tabLst/>
              <a:defRPr sz="1900"/>
            </a:lvl1pPr>
            <a:lvl2pPr marL="289977" indent="-120648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tabLst/>
              <a:defRPr sz="1900"/>
            </a:lvl2pPr>
            <a:lvl3pPr marL="416974" indent="-118530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tabLst/>
              <a:defRPr sz="1600"/>
            </a:lvl3pPr>
            <a:lvl4pPr marL="537620" indent="-101597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tabLst/>
              <a:defRPr sz="1500"/>
            </a:lvl4pPr>
            <a:lvl5pPr marL="675200" indent="-11218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tabLst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1107A685-91FA-EF46-BCA6-7D2780198A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17920" y="1862937"/>
            <a:ext cx="5364480" cy="4105740"/>
          </a:xfrm>
        </p:spPr>
        <p:txBody>
          <a:bodyPr/>
          <a:lstStyle>
            <a:lvl1pPr marL="152396" indent="-152396"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tabLst/>
              <a:defRPr sz="1900"/>
            </a:lvl1pPr>
            <a:lvl2pPr marL="289977" indent="-120648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tabLst/>
              <a:defRPr sz="1900"/>
            </a:lvl2pPr>
            <a:lvl3pPr marL="416974" indent="-118530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tabLst/>
              <a:defRPr sz="1600"/>
            </a:lvl3pPr>
            <a:lvl4pPr marL="537620" indent="-101597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tabLst/>
              <a:defRPr sz="1500"/>
            </a:lvl4pPr>
            <a:lvl5pPr marL="675200" indent="-11218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tabLst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7029EA9-40C9-BA4E-A674-96547D8CB5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233" y="469286"/>
            <a:ext cx="11082528" cy="1094471"/>
          </a:xfrm>
        </p:spPr>
        <p:txBody>
          <a:bodyPr vert="horz" lIns="91440" tIns="45720" rIns="91440" bIns="45720" rtlCol="0" anchor="t" anchorCtr="0">
            <a:noAutofit/>
          </a:bodyPr>
          <a:lstStyle>
            <a:lvl1pPr>
              <a:lnSpc>
                <a:spcPct val="100000"/>
              </a:lnSpc>
              <a:defRPr lang="en-US"/>
            </a:lvl1pPr>
          </a:lstStyle>
          <a:p>
            <a:pPr lvl="0"/>
            <a:r>
              <a:rPr lang="en-US" dirty="0"/>
              <a:t>Click to add a title style with a </a:t>
            </a:r>
            <a:br>
              <a:rPr lang="en-US" dirty="0"/>
            </a:br>
            <a:r>
              <a:rPr lang="en-US" dirty="0"/>
              <a:t>two-line headline</a:t>
            </a:r>
          </a:p>
        </p:txBody>
      </p:sp>
    </p:spTree>
    <p:extLst>
      <p:ext uri="{BB962C8B-B14F-4D97-AF65-F5344CB8AC3E}">
        <p14:creationId xmlns:p14="http://schemas.microsoft.com/office/powerpoint/2010/main" val="177578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234" y="469286"/>
            <a:ext cx="11096132" cy="732508"/>
          </a:xfrm>
        </p:spPr>
        <p:txBody>
          <a:bodyPr vert="horz" lIns="91440" tIns="45720" rIns="91440" bIns="45720" rtlCol="0" anchor="t" anchorCtr="0">
            <a:noAutofit/>
          </a:bodyPr>
          <a:lstStyle>
            <a:lvl1pPr>
              <a:lnSpc>
                <a:spcPct val="100000"/>
              </a:lnSpc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E20E4-D496-034F-914D-F7F15B93E9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D2472-4EE6-C448-9F15-8C75193DA9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50382" y="6236527"/>
            <a:ext cx="3263948" cy="3760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accent1"/>
                </a:solidFill>
              </a:defRPr>
            </a:lvl1pPr>
          </a:lstStyle>
          <a:p>
            <a:r>
              <a:rPr lang="en-US"/>
              <a:t>Type division name here</a:t>
            </a:r>
          </a:p>
        </p:txBody>
      </p:sp>
    </p:spTree>
    <p:extLst>
      <p:ext uri="{BB962C8B-B14F-4D97-AF65-F5344CB8AC3E}">
        <p14:creationId xmlns:p14="http://schemas.microsoft.com/office/powerpoint/2010/main" val="162651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hf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layout –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19430-9D19-E74B-A985-0DFB9C995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096" y="469286"/>
            <a:ext cx="11097749" cy="1096841"/>
          </a:xfrm>
        </p:spPr>
        <p:txBody>
          <a:bodyPr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D10EE-3796-1048-8D75-5FE9E3D92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3462" y="6244227"/>
            <a:ext cx="470647" cy="377952"/>
          </a:xfrm>
        </p:spPr>
        <p:txBody>
          <a:bodyPr/>
          <a:lstStyle>
            <a:lvl1pPr>
              <a:defRPr sz="1067"/>
            </a:lvl1pPr>
          </a:lstStyle>
          <a:p>
            <a:fld id="{66DE20E4-D496-034F-914D-F7F15B93E9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B9D6CC0-54C1-DF41-9D85-A9549CADD0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4712" y="5693822"/>
            <a:ext cx="10766069" cy="36512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933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Footnote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E1EA24B-5EA2-AB43-8C64-595AAF72202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78111" y="3975024"/>
            <a:ext cx="4462272" cy="1658837"/>
          </a:xfrm>
        </p:spPr>
        <p:txBody>
          <a:bodyPr/>
          <a:lstStyle>
            <a:lvl1pPr marL="118530" marR="0" indent="-11853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1600"/>
            </a:lvl1pPr>
            <a:lvl2pPr marL="160863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78FD2D1-54D0-384D-B6C4-1ADF79A1F6B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178111" y="3624052"/>
            <a:ext cx="4462272" cy="380953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9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EA3CFA97-B918-A243-8347-81ABE5965E2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98743" y="3975024"/>
            <a:ext cx="4462272" cy="1658837"/>
          </a:xfrm>
        </p:spPr>
        <p:txBody>
          <a:bodyPr/>
          <a:lstStyle>
            <a:lvl1pPr marL="118530" marR="0" indent="-11853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1600"/>
            </a:lvl1pPr>
            <a:lvl2pPr marL="160863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71222A9A-C729-754A-AB5B-7F8262F611A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698743" y="3624052"/>
            <a:ext cx="4462272" cy="380953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9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34801EFD-7446-8E4E-AAEF-5C8D10FA2A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34692" y="6242305"/>
            <a:ext cx="3277715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accent1"/>
                </a:solidFill>
              </a:defRPr>
            </a:lvl1pPr>
          </a:lstStyle>
          <a:p>
            <a:r>
              <a:rPr lang="en-US"/>
              <a:t>Type division name here</a:t>
            </a:r>
          </a:p>
        </p:txBody>
      </p:sp>
    </p:spTree>
    <p:extLst>
      <p:ext uri="{BB962C8B-B14F-4D97-AF65-F5344CB8AC3E}">
        <p14:creationId xmlns:p14="http://schemas.microsoft.com/office/powerpoint/2010/main" val="3054758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04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abl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19430-9D19-E74B-A985-0DFB9C995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096" y="469285"/>
            <a:ext cx="11097749" cy="1056387"/>
          </a:xfrm>
        </p:spPr>
        <p:txBody>
          <a:bodyPr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D10EE-3796-1048-8D75-5FE9E3D92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3462" y="6244227"/>
            <a:ext cx="470647" cy="377952"/>
          </a:xfrm>
        </p:spPr>
        <p:txBody>
          <a:bodyPr/>
          <a:lstStyle>
            <a:lvl1pPr>
              <a:defRPr sz="1067"/>
            </a:lvl1pPr>
          </a:lstStyle>
          <a:p>
            <a:fld id="{66DE20E4-D496-034F-914D-F7F15B93E9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B9D6CC0-54C1-DF41-9D85-A9549CADD0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4712" y="5693822"/>
            <a:ext cx="10766069" cy="36512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933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Footnote </a:t>
            </a:r>
          </a:p>
        </p:txBody>
      </p:sp>
      <p:sp>
        <p:nvSpPr>
          <p:cNvPr id="14" name="Table Placeholder 13">
            <a:extLst>
              <a:ext uri="{FF2B5EF4-FFF2-40B4-BE49-F238E27FC236}">
                <a16:creationId xmlns:a16="http://schemas.microsoft.com/office/drawing/2014/main" id="{D270908A-23D5-CD43-8692-062EB0F4A7A9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503347" y="2999232"/>
            <a:ext cx="11230899" cy="2680157"/>
          </a:xfrm>
          <a:noFill/>
        </p:spPr>
        <p:txBody>
          <a:bodyPr lIns="228600" tIns="54864" rIns="228600" bIns="0" anchor="ctr"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A91CB174-5B4E-3040-9C32-90B63AD71B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30558" y="6241565"/>
            <a:ext cx="3282903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accent1"/>
                </a:solidFill>
              </a:defRPr>
            </a:lvl1pPr>
          </a:lstStyle>
          <a:p>
            <a:r>
              <a:rPr lang="en-US"/>
              <a:t>Type division name here</a:t>
            </a:r>
          </a:p>
        </p:txBody>
      </p:sp>
    </p:spTree>
    <p:extLst>
      <p:ext uri="{BB962C8B-B14F-4D97-AF65-F5344CB8AC3E}">
        <p14:creationId xmlns:p14="http://schemas.microsoft.com/office/powerpoint/2010/main" val="27412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04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abl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19430-9D19-E74B-A985-0DFB9C995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34" y="469286"/>
            <a:ext cx="11096132" cy="633457"/>
          </a:xfrm>
        </p:spPr>
        <p:txBody>
          <a:bodyPr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D10EE-3796-1048-8D75-5FE9E3D92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3462" y="6244227"/>
            <a:ext cx="470647" cy="377952"/>
          </a:xfrm>
        </p:spPr>
        <p:txBody>
          <a:bodyPr/>
          <a:lstStyle>
            <a:lvl1pPr>
              <a:defRPr sz="1067"/>
            </a:lvl1pPr>
          </a:lstStyle>
          <a:p>
            <a:fld id="{66DE20E4-D496-034F-914D-F7F15B93E9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548785B2-1A75-0248-A02D-5936443430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4711" y="5693822"/>
            <a:ext cx="11072348" cy="36512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933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Footnote </a:t>
            </a:r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18412AE7-14E8-314D-8735-18215A59D225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609600" y="1658112"/>
            <a:ext cx="10972800" cy="4035552"/>
          </a:xfr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0757D4EE-7E0C-E842-839C-0E9231F5BB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30558" y="6241565"/>
            <a:ext cx="3284969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accent1"/>
                </a:solidFill>
              </a:defRPr>
            </a:lvl1pPr>
          </a:lstStyle>
          <a:p>
            <a:r>
              <a:rPr lang="en-US"/>
              <a:t>Type division name here</a:t>
            </a:r>
          </a:p>
        </p:txBody>
      </p:sp>
    </p:spTree>
    <p:extLst>
      <p:ext uri="{BB962C8B-B14F-4D97-AF65-F5344CB8AC3E}">
        <p14:creationId xmlns:p14="http://schemas.microsoft.com/office/powerpoint/2010/main" val="31319721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 #3 – dark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5B8625B6-1480-F74E-8480-E54F05C04A1E}"/>
              </a:ext>
            </a:extLst>
          </p:cNvPr>
          <p:cNvSpPr/>
          <p:nvPr/>
        </p:nvSpPr>
        <p:spPr>
          <a:xfrm>
            <a:off x="266007" y="343594"/>
            <a:ext cx="1429789" cy="17733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9889EC8D-7418-6041-AFCD-B88F0881B61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4377267"/>
          </a:xfrm>
          <a:custGeom>
            <a:avLst/>
            <a:gdLst>
              <a:gd name="connsiteX0" fmla="*/ 653749 w 9144000"/>
              <a:gd name="connsiteY0" fmla="*/ 573726 h 3282950"/>
              <a:gd name="connsiteX1" fmla="*/ 457200 w 9144000"/>
              <a:gd name="connsiteY1" fmla="*/ 662929 h 3282950"/>
              <a:gd name="connsiteX2" fmla="*/ 457200 w 9144000"/>
              <a:gd name="connsiteY2" fmla="*/ 1003131 h 3282950"/>
              <a:gd name="connsiteX3" fmla="*/ 557872 w 9144000"/>
              <a:gd name="connsiteY3" fmla="*/ 1111620 h 3282950"/>
              <a:gd name="connsiteX4" fmla="*/ 653749 w 9144000"/>
              <a:gd name="connsiteY4" fmla="*/ 992951 h 3282950"/>
              <a:gd name="connsiteX5" fmla="*/ 740039 w 9144000"/>
              <a:gd name="connsiteY5" fmla="*/ 534884 h 3282950"/>
              <a:gd name="connsiteX6" fmla="*/ 695296 w 9144000"/>
              <a:gd name="connsiteY6" fmla="*/ 556314 h 3282950"/>
              <a:gd name="connsiteX7" fmla="*/ 695296 w 9144000"/>
              <a:gd name="connsiteY7" fmla="*/ 980897 h 3282950"/>
              <a:gd name="connsiteX8" fmla="*/ 567459 w 9144000"/>
              <a:gd name="connsiteY8" fmla="*/ 1138944 h 3282950"/>
              <a:gd name="connsiteX9" fmla="*/ 500345 w 9144000"/>
              <a:gd name="connsiteY9" fmla="*/ 1126889 h 3282950"/>
              <a:gd name="connsiteX10" fmla="*/ 597554 w 9144000"/>
              <a:gd name="connsiteY10" fmla="*/ 1161177 h 3282950"/>
              <a:gd name="connsiteX11" fmla="*/ 740039 w 9144000"/>
              <a:gd name="connsiteY11" fmla="*/ 974200 h 3282950"/>
              <a:gd name="connsiteX12" fmla="*/ 827927 w 9144000"/>
              <a:gd name="connsiteY12" fmla="*/ 496310 h 3282950"/>
              <a:gd name="connsiteX13" fmla="*/ 782652 w 9144000"/>
              <a:gd name="connsiteY13" fmla="*/ 517740 h 3282950"/>
              <a:gd name="connsiteX14" fmla="*/ 782652 w 9144000"/>
              <a:gd name="connsiteY14" fmla="*/ 978486 h 3282950"/>
              <a:gd name="connsiteX15" fmla="*/ 612735 w 9144000"/>
              <a:gd name="connsiteY15" fmla="*/ 1187965 h 3282950"/>
              <a:gd name="connsiteX16" fmla="*/ 532304 w 9144000"/>
              <a:gd name="connsiteY16" fmla="*/ 1172428 h 3282950"/>
              <a:gd name="connsiteX17" fmla="*/ 644694 w 9144000"/>
              <a:gd name="connsiteY17" fmla="*/ 1212074 h 3282950"/>
              <a:gd name="connsiteX18" fmla="*/ 827927 w 9144000"/>
              <a:gd name="connsiteY18" fmla="*/ 982236 h 3282950"/>
              <a:gd name="connsiteX19" fmla="*/ 917413 w 9144000"/>
              <a:gd name="connsiteY19" fmla="*/ 457200 h 3282950"/>
              <a:gd name="connsiteX20" fmla="*/ 871072 w 9144000"/>
              <a:gd name="connsiteY20" fmla="*/ 479166 h 3282950"/>
              <a:gd name="connsiteX21" fmla="*/ 871072 w 9144000"/>
              <a:gd name="connsiteY21" fmla="*/ 980093 h 3282950"/>
              <a:gd name="connsiteX22" fmla="*/ 665468 w 9144000"/>
              <a:gd name="connsiteY22" fmla="*/ 1236718 h 3282950"/>
              <a:gd name="connsiteX23" fmla="*/ 585037 w 9144000"/>
              <a:gd name="connsiteY23" fmla="*/ 1223324 h 3282950"/>
              <a:gd name="connsiteX24" fmla="*/ 704884 w 9144000"/>
              <a:gd name="connsiteY24" fmla="*/ 1260023 h 3282950"/>
              <a:gd name="connsiteX25" fmla="*/ 917413 w 9144000"/>
              <a:gd name="connsiteY25" fmla="*/ 988933 h 3282950"/>
              <a:gd name="connsiteX26" fmla="*/ 0 w 9144000"/>
              <a:gd name="connsiteY26" fmla="*/ 0 h 3282950"/>
              <a:gd name="connsiteX27" fmla="*/ 9144000 w 9144000"/>
              <a:gd name="connsiteY27" fmla="*/ 0 h 3282950"/>
              <a:gd name="connsiteX28" fmla="*/ 9144000 w 9144000"/>
              <a:gd name="connsiteY28" fmla="*/ 3282950 h 3282950"/>
              <a:gd name="connsiteX29" fmla="*/ 6537139 w 9144000"/>
              <a:gd name="connsiteY29" fmla="*/ 3282950 h 3282950"/>
              <a:gd name="connsiteX30" fmla="*/ 6994964 w 9144000"/>
              <a:gd name="connsiteY30" fmla="*/ 2447603 h 3282950"/>
              <a:gd name="connsiteX31" fmla="*/ 0 w 9144000"/>
              <a:gd name="connsiteY31" fmla="*/ 2447603 h 328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144000" h="3282950">
                <a:moveTo>
                  <a:pt x="653749" y="573726"/>
                </a:moveTo>
                <a:lnTo>
                  <a:pt x="457200" y="662929"/>
                </a:lnTo>
                <a:lnTo>
                  <a:pt x="457200" y="1003131"/>
                </a:lnTo>
                <a:cubicBezTo>
                  <a:pt x="457200" y="1067957"/>
                  <a:pt x="497682" y="1111620"/>
                  <a:pt x="557872" y="1111620"/>
                </a:cubicBezTo>
                <a:cubicBezTo>
                  <a:pt x="616996" y="1111352"/>
                  <a:pt x="653749" y="1067421"/>
                  <a:pt x="653749" y="992951"/>
                </a:cubicBezTo>
                <a:close/>
                <a:moveTo>
                  <a:pt x="740039" y="534884"/>
                </a:moveTo>
                <a:lnTo>
                  <a:pt x="695296" y="556314"/>
                </a:lnTo>
                <a:lnTo>
                  <a:pt x="695296" y="980897"/>
                </a:lnTo>
                <a:cubicBezTo>
                  <a:pt x="695296" y="1095548"/>
                  <a:pt x="646825" y="1138944"/>
                  <a:pt x="567459" y="1138944"/>
                </a:cubicBezTo>
                <a:cubicBezTo>
                  <a:pt x="547751" y="1138944"/>
                  <a:pt x="524847" y="1134390"/>
                  <a:pt x="500345" y="1126889"/>
                </a:cubicBezTo>
                <a:cubicBezTo>
                  <a:pt x="529108" y="1148855"/>
                  <a:pt x="562399" y="1161177"/>
                  <a:pt x="597554" y="1161177"/>
                </a:cubicBezTo>
                <a:cubicBezTo>
                  <a:pt x="681447" y="1161177"/>
                  <a:pt x="740039" y="1102780"/>
                  <a:pt x="740039" y="974200"/>
                </a:cubicBezTo>
                <a:close/>
                <a:moveTo>
                  <a:pt x="827927" y="496310"/>
                </a:moveTo>
                <a:lnTo>
                  <a:pt x="782652" y="517740"/>
                </a:lnTo>
                <a:lnTo>
                  <a:pt x="782652" y="978486"/>
                </a:lnTo>
                <a:cubicBezTo>
                  <a:pt x="782652" y="1123675"/>
                  <a:pt x="714472" y="1187965"/>
                  <a:pt x="612735" y="1187965"/>
                </a:cubicBezTo>
                <a:cubicBezTo>
                  <a:pt x="588233" y="1187965"/>
                  <a:pt x="560269" y="1181804"/>
                  <a:pt x="532304" y="1172428"/>
                </a:cubicBezTo>
                <a:cubicBezTo>
                  <a:pt x="565861" y="1197073"/>
                  <a:pt x="605811" y="1212074"/>
                  <a:pt x="644694" y="1212074"/>
                </a:cubicBezTo>
                <a:cubicBezTo>
                  <a:pt x="751225" y="1212074"/>
                  <a:pt x="827927" y="1134390"/>
                  <a:pt x="827927" y="982236"/>
                </a:cubicBezTo>
                <a:close/>
                <a:moveTo>
                  <a:pt x="917413" y="457200"/>
                </a:moveTo>
                <a:lnTo>
                  <a:pt x="871072" y="479166"/>
                </a:lnTo>
                <a:lnTo>
                  <a:pt x="871072" y="980093"/>
                </a:lnTo>
                <a:cubicBezTo>
                  <a:pt x="871072" y="1148319"/>
                  <a:pt x="786647" y="1236718"/>
                  <a:pt x="665468" y="1236718"/>
                </a:cubicBezTo>
                <a:cubicBezTo>
                  <a:pt x="636971" y="1236718"/>
                  <a:pt x="610338" y="1231896"/>
                  <a:pt x="585037" y="1223324"/>
                </a:cubicBezTo>
                <a:cubicBezTo>
                  <a:pt x="620991" y="1246897"/>
                  <a:pt x="661739" y="1260291"/>
                  <a:pt x="704884" y="1260023"/>
                </a:cubicBezTo>
                <a:cubicBezTo>
                  <a:pt x="829525" y="1260023"/>
                  <a:pt x="917413" y="1160374"/>
                  <a:pt x="917413" y="988933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3282950"/>
                </a:lnTo>
                <a:lnTo>
                  <a:pt x="6537139" y="3282950"/>
                </a:lnTo>
                <a:lnTo>
                  <a:pt x="6994964" y="2447603"/>
                </a:lnTo>
                <a:lnTo>
                  <a:pt x="0" y="2447603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9C58A3EB-27BC-514E-9F05-03E18670B808}"/>
              </a:ext>
            </a:extLst>
          </p:cNvPr>
          <p:cNvSpPr/>
          <p:nvPr/>
        </p:nvSpPr>
        <p:spPr>
          <a:xfrm>
            <a:off x="-23990" y="3258246"/>
            <a:ext cx="9365059" cy="1875421"/>
          </a:xfrm>
          <a:custGeom>
            <a:avLst/>
            <a:gdLst>
              <a:gd name="connsiteX0" fmla="*/ 0 w 7023794"/>
              <a:gd name="connsiteY0" fmla="*/ 0 h 1406566"/>
              <a:gd name="connsiteX1" fmla="*/ 7023794 w 7023794"/>
              <a:gd name="connsiteY1" fmla="*/ 0 h 1406566"/>
              <a:gd name="connsiteX2" fmla="*/ 6252903 w 7023794"/>
              <a:gd name="connsiteY2" fmla="*/ 1406566 h 1406566"/>
              <a:gd name="connsiteX3" fmla="*/ 0 w 7023794"/>
              <a:gd name="connsiteY3" fmla="*/ 1406566 h 1406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23794" h="1406566">
                <a:moveTo>
                  <a:pt x="0" y="0"/>
                </a:moveTo>
                <a:lnTo>
                  <a:pt x="7023794" y="0"/>
                </a:lnTo>
                <a:lnTo>
                  <a:pt x="6252903" y="1406566"/>
                </a:lnTo>
                <a:lnTo>
                  <a:pt x="0" y="14065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65152D-294A-CB4D-A24A-4F357E1ABC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5381" y="3245931"/>
            <a:ext cx="7891553" cy="1850224"/>
          </a:xfrm>
        </p:spPr>
        <p:txBody>
          <a:bodyPr rIns="0" anchor="ctr" anchorCtr="0">
            <a:noAutofit/>
          </a:bodyPr>
          <a:lstStyle>
            <a:lvl1pPr algn="l">
              <a:lnSpc>
                <a:spcPct val="100000"/>
              </a:lnSpc>
              <a:defRPr sz="4267" spc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Two-line title slide with dark photo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BACBDA-5A3D-3241-B917-E2149A7F08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3809" y="5223519"/>
            <a:ext cx="7891553" cy="428635"/>
          </a:xfrm>
        </p:spPr>
        <p:txBody>
          <a:bodyPr rIns="0">
            <a:noAutofit/>
          </a:bodyPr>
          <a:lstStyle>
            <a:lvl1pPr marL="0" indent="0" algn="l">
              <a:buNone/>
              <a:defRPr sz="1867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B11AB8-EAC3-A64E-8232-B09EC712489C}"/>
              </a:ext>
            </a:extLst>
          </p:cNvPr>
          <p:cNvSpPr/>
          <p:nvPr/>
        </p:nvSpPr>
        <p:spPr>
          <a:xfrm>
            <a:off x="432261" y="6138955"/>
            <a:ext cx="11150140" cy="536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B4250A-775D-EF48-A209-44384C0A5ECC}"/>
              </a:ext>
            </a:extLst>
          </p:cNvPr>
          <p:cNvSpPr/>
          <p:nvPr/>
        </p:nvSpPr>
        <p:spPr>
          <a:xfrm>
            <a:off x="7655698" y="6321552"/>
            <a:ext cx="3926703" cy="536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85C6AF34-C5F3-3E4D-AACD-6675E86ABE6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1451" y="6050870"/>
            <a:ext cx="3009900" cy="270245"/>
          </a:xfrm>
        </p:spPr>
        <p:txBody>
          <a:bodyPr/>
          <a:lstStyle>
            <a:lvl1pPr marL="0" indent="0">
              <a:buNone/>
              <a:defRPr sz="1333" b="0"/>
            </a:lvl1pPr>
            <a:lvl2pPr marL="11853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id="{6248AEE8-4CC3-E44F-B260-4C4050E506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0123" y="5703486"/>
            <a:ext cx="1505517" cy="53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9320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, and large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19430-9D19-E74B-A985-0DFB9C995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33" y="469286"/>
            <a:ext cx="5364480" cy="1096841"/>
          </a:xfrm>
        </p:spPr>
        <p:txBody>
          <a:bodyPr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A7B42-D455-1E4D-9ED5-D09FA229A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872" y="1828800"/>
            <a:ext cx="5364480" cy="3864696"/>
          </a:xfrm>
        </p:spPr>
        <p:txBody>
          <a:bodyPr/>
          <a:lstStyle>
            <a:lvl1pPr marL="122764" indent="-122764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tabLst/>
              <a:defRPr sz="1900">
                <a:solidFill>
                  <a:schemeClr val="accent1"/>
                </a:solidFill>
              </a:defRPr>
            </a:lvl1pPr>
            <a:lvl2pPr marL="268811" indent="-11006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System Font Regular"/>
              <a:buChar char="-"/>
              <a:tabLst/>
              <a:defRPr sz="1900">
                <a:solidFill>
                  <a:schemeClr val="accent1"/>
                </a:solidFill>
              </a:defRPr>
            </a:lvl2pPr>
            <a:lvl3pPr marL="408507" indent="-11853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tabLst/>
              <a:defRPr sz="1600">
                <a:solidFill>
                  <a:schemeClr val="accent1"/>
                </a:solidFill>
              </a:defRPr>
            </a:lvl3pPr>
            <a:lvl4pPr marL="527037" indent="-107948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System Font Regular"/>
              <a:buChar char="-"/>
              <a:tabLst/>
              <a:defRPr sz="1500">
                <a:solidFill>
                  <a:schemeClr val="accent1"/>
                </a:solidFill>
              </a:defRPr>
            </a:lvl4pPr>
            <a:lvl5pPr marL="666734" indent="-11853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tabLst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548785B2-1A75-0248-A02D-5936443430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4712" y="5693822"/>
            <a:ext cx="5364480" cy="36512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933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Footnote 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345672C-A430-2248-88EB-1CB311F352A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12619" y="1"/>
            <a:ext cx="5979381" cy="6857999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AA237B01-3300-A94F-955A-022A5B7FCC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36345" y="6241565"/>
            <a:ext cx="3282903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accent1"/>
                </a:solidFill>
              </a:defRPr>
            </a:lvl1pPr>
          </a:lstStyle>
          <a:p>
            <a:r>
              <a:rPr lang="en-US"/>
              <a:t>Type division name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D10EE-3796-1048-8D75-5FE9E3D92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3462" y="6244227"/>
            <a:ext cx="470647" cy="377952"/>
          </a:xfrm>
        </p:spPr>
        <p:txBody>
          <a:bodyPr/>
          <a:lstStyle>
            <a:lvl1pPr>
              <a:defRPr sz="1067">
                <a:solidFill>
                  <a:schemeClr val="bg2"/>
                </a:solidFill>
              </a:defRPr>
            </a:lvl1pPr>
          </a:lstStyle>
          <a:p>
            <a:fld id="{66DE20E4-D496-034F-914D-F7F15B93E9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515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, and small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19430-9D19-E74B-A985-0DFB9C995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34" y="469286"/>
            <a:ext cx="11096132" cy="633457"/>
          </a:xfrm>
        </p:spPr>
        <p:txBody>
          <a:bodyPr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D10EE-3796-1048-8D75-5FE9E3D92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3462" y="6244227"/>
            <a:ext cx="470647" cy="377952"/>
          </a:xfrm>
        </p:spPr>
        <p:txBody>
          <a:bodyPr/>
          <a:lstStyle>
            <a:lvl1pPr>
              <a:defRPr sz="1067"/>
            </a:lvl1pPr>
          </a:lstStyle>
          <a:p>
            <a:fld id="{66DE20E4-D496-034F-914D-F7F15B93E9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548785B2-1A75-0248-A02D-5936443430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4712" y="5693822"/>
            <a:ext cx="5364480" cy="36512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933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Footnote 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345672C-A430-2248-88EB-1CB311F352A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12619" y="1462618"/>
            <a:ext cx="5369781" cy="4596329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B3F8211-32E1-A14E-9058-DC9702739171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99872" y="1462617"/>
            <a:ext cx="5364480" cy="4231204"/>
          </a:xfrm>
        </p:spPr>
        <p:txBody>
          <a:bodyPr/>
          <a:lstStyle>
            <a:lvl1pPr marL="122764" indent="-122764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tabLst/>
              <a:defRPr sz="1900">
                <a:solidFill>
                  <a:schemeClr val="accent1"/>
                </a:solidFill>
              </a:defRPr>
            </a:lvl1pPr>
            <a:lvl2pPr marL="268811" indent="-12276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System Font Regular"/>
              <a:buChar char="-"/>
              <a:tabLst/>
              <a:defRPr sz="1900">
                <a:solidFill>
                  <a:schemeClr val="accent1"/>
                </a:solidFill>
              </a:defRPr>
            </a:lvl2pPr>
            <a:lvl3pPr marL="387341" indent="-107948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tabLst/>
              <a:defRPr sz="1600">
                <a:solidFill>
                  <a:schemeClr val="accent1"/>
                </a:solidFill>
              </a:defRPr>
            </a:lvl3pPr>
            <a:lvl4pPr marL="505871" indent="-11853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System Font Regular"/>
              <a:buChar char="-"/>
              <a:tabLst/>
              <a:defRPr sz="1500">
                <a:solidFill>
                  <a:schemeClr val="accent1"/>
                </a:solidFill>
              </a:defRPr>
            </a:lvl4pPr>
            <a:lvl5pPr marL="613818" indent="-9736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tabLst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D1101829-B714-6E46-BE01-D5626AC189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36345" y="6241565"/>
            <a:ext cx="3282903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accent1"/>
                </a:solidFill>
              </a:defRPr>
            </a:lvl1pPr>
          </a:lstStyle>
          <a:p>
            <a:r>
              <a:rPr lang="en-US"/>
              <a:t>Type division name here</a:t>
            </a:r>
          </a:p>
        </p:txBody>
      </p:sp>
    </p:spTree>
    <p:extLst>
      <p:ext uri="{BB962C8B-B14F-4D97-AF65-F5344CB8AC3E}">
        <p14:creationId xmlns:p14="http://schemas.microsoft.com/office/powerpoint/2010/main" val="31287866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(2-line), content, and small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D10EE-3796-1048-8D75-5FE9E3D92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3462" y="6244227"/>
            <a:ext cx="470647" cy="377952"/>
          </a:xfrm>
        </p:spPr>
        <p:txBody>
          <a:bodyPr/>
          <a:lstStyle>
            <a:lvl1pPr>
              <a:defRPr sz="1067"/>
            </a:lvl1pPr>
          </a:lstStyle>
          <a:p>
            <a:fld id="{66DE20E4-D496-034F-914D-F7F15B93E9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548785B2-1A75-0248-A02D-5936443430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4712" y="5693822"/>
            <a:ext cx="5364480" cy="36512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933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Footnote 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345672C-A430-2248-88EB-1CB311F352A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12619" y="1827743"/>
            <a:ext cx="5369781" cy="4231204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B3F8211-32E1-A14E-9058-DC9702739171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99872" y="1828802"/>
            <a:ext cx="5364480" cy="3865021"/>
          </a:xfrm>
        </p:spPr>
        <p:txBody>
          <a:bodyPr/>
          <a:lstStyle>
            <a:lvl1pPr marL="122764" indent="-122764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tabLst/>
              <a:defRPr sz="1900">
                <a:solidFill>
                  <a:schemeClr val="accent1"/>
                </a:solidFill>
              </a:defRPr>
            </a:lvl1pPr>
            <a:lvl2pPr marL="268811" indent="-12276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System Font Regular"/>
              <a:buChar char="-"/>
              <a:tabLst/>
              <a:defRPr sz="1900">
                <a:solidFill>
                  <a:schemeClr val="accent1"/>
                </a:solidFill>
              </a:defRPr>
            </a:lvl2pPr>
            <a:lvl3pPr marL="387341" indent="-107948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tabLst/>
              <a:defRPr sz="1600">
                <a:solidFill>
                  <a:schemeClr val="accent1"/>
                </a:solidFill>
              </a:defRPr>
            </a:lvl3pPr>
            <a:lvl4pPr marL="505871" indent="-11853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System Font Regular"/>
              <a:buChar char="-"/>
              <a:tabLst/>
              <a:defRPr sz="1500">
                <a:solidFill>
                  <a:schemeClr val="accent1"/>
                </a:solidFill>
              </a:defRPr>
            </a:lvl4pPr>
            <a:lvl5pPr marL="613818" indent="-9736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tabLst/>
              <a:defRPr sz="1400">
                <a:solidFill>
                  <a:schemeClr val="accent1"/>
                </a:solidFill>
              </a:defRPr>
            </a:lvl5pPr>
          </a:lstStyle>
          <a:p>
            <a:pPr marL="122764" marR="0" lvl="0" indent="-122764" algn="l" defTabSz="914377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22764" marR="0" lvl="1" indent="-122764" algn="l" defTabSz="914377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122764" marR="0" lvl="2" indent="-122764" algn="l" defTabSz="914377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122764" marR="0" lvl="3" indent="-122764" algn="l" defTabSz="914377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122764" marR="0" lvl="4" indent="-122764" algn="l" defTabSz="914377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D1101829-B714-6E46-BE01-D5626AC189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36345" y="6241565"/>
            <a:ext cx="3282903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accent1"/>
                </a:solidFill>
              </a:defRPr>
            </a:lvl1pPr>
          </a:lstStyle>
          <a:p>
            <a:r>
              <a:rPr lang="en-US"/>
              <a:t>Type division name here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D556004-769B-824A-A347-C2C035D1BB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233" y="469286"/>
            <a:ext cx="11082528" cy="1096841"/>
          </a:xfrm>
        </p:spPr>
        <p:txBody>
          <a:bodyPr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 dirty="0"/>
              <a:t>Click to add a title style with a </a:t>
            </a:r>
            <a:br>
              <a:rPr lang="en-US" dirty="0"/>
            </a:br>
            <a:r>
              <a:rPr lang="en-US" dirty="0"/>
              <a:t>two-line headline</a:t>
            </a:r>
          </a:p>
        </p:txBody>
      </p:sp>
    </p:spTree>
    <p:extLst>
      <p:ext uri="{BB962C8B-B14F-4D97-AF65-F5344CB8AC3E}">
        <p14:creationId xmlns:p14="http://schemas.microsoft.com/office/powerpoint/2010/main" val="8963292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, and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57AF59D-8535-1140-B29B-79BC2486FF7B}"/>
              </a:ext>
            </a:extLst>
          </p:cNvPr>
          <p:cNvSpPr/>
          <p:nvPr/>
        </p:nvSpPr>
        <p:spPr>
          <a:xfrm>
            <a:off x="6989230" y="1577425"/>
            <a:ext cx="4604249" cy="301497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A19430-9D19-E74B-A985-0DFB9C995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34" y="469286"/>
            <a:ext cx="11096132" cy="633457"/>
          </a:xfrm>
        </p:spPr>
        <p:txBody>
          <a:bodyPr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A7B42-D455-1E4D-9ED5-D09FA229A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872" y="1462618"/>
            <a:ext cx="5364480" cy="4225577"/>
          </a:xfrm>
        </p:spPr>
        <p:txBody>
          <a:bodyPr/>
          <a:lstStyle>
            <a:lvl1pPr marL="122764" indent="-122764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tabLst/>
              <a:defRPr sz="1900">
                <a:solidFill>
                  <a:schemeClr val="accent1"/>
                </a:solidFill>
                <a:latin typeface="+mn-lt"/>
              </a:defRPr>
            </a:lvl1pPr>
            <a:lvl2pPr marL="268811" indent="-12911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System Font Regular"/>
              <a:buChar char="-"/>
              <a:tabLst/>
              <a:defRPr sz="1900">
                <a:solidFill>
                  <a:schemeClr val="accent1"/>
                </a:solidFill>
                <a:latin typeface="+mn-lt"/>
              </a:defRPr>
            </a:lvl2pPr>
            <a:lvl3pPr marL="397923" indent="-11853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tabLst/>
              <a:defRPr sz="1600">
                <a:solidFill>
                  <a:schemeClr val="accent1"/>
                </a:solidFill>
                <a:latin typeface="+mn-lt"/>
              </a:defRPr>
            </a:lvl3pPr>
            <a:lvl4pPr marL="527037" indent="-12911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System Font Regular"/>
              <a:buChar char="-"/>
              <a:tabLst/>
              <a:defRPr sz="1500">
                <a:solidFill>
                  <a:schemeClr val="accent1"/>
                </a:solidFill>
                <a:latin typeface="+mn-lt"/>
              </a:defRPr>
            </a:lvl4pPr>
            <a:lvl5pPr marL="666734" indent="-12911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tabLst/>
              <a:defRPr sz="1400">
                <a:solidFill>
                  <a:schemeClr val="accent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D10EE-3796-1048-8D75-5FE9E3D92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3462" y="6244227"/>
            <a:ext cx="470647" cy="377952"/>
          </a:xfrm>
        </p:spPr>
        <p:txBody>
          <a:bodyPr/>
          <a:lstStyle>
            <a:lvl1pPr>
              <a:defRPr sz="1067"/>
            </a:lvl1pPr>
          </a:lstStyle>
          <a:p>
            <a:fld id="{66DE20E4-D496-034F-914D-F7F15B93E9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548785B2-1A75-0248-A02D-5936443430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4710" y="5693822"/>
            <a:ext cx="5364480" cy="36512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933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Footnote </a:t>
            </a:r>
          </a:p>
        </p:txBody>
      </p:sp>
      <p:sp>
        <p:nvSpPr>
          <p:cNvPr id="7" name="Text Placeholder 28">
            <a:extLst>
              <a:ext uri="{FF2B5EF4-FFF2-40B4-BE49-F238E27FC236}">
                <a16:creationId xmlns:a16="http://schemas.microsoft.com/office/drawing/2014/main" id="{8FF7021F-BE12-C345-B1FB-F328D09E0C8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126515" y="1746568"/>
            <a:ext cx="4325259" cy="2845835"/>
          </a:xfrm>
        </p:spPr>
        <p:txBody>
          <a:bodyPr/>
          <a:lstStyle>
            <a:lvl1pPr marL="0" indent="0" algn="l">
              <a:buNone/>
              <a:defRPr sz="2667" b="1" spc="0" baseline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  <a:lvl2pPr marL="160863" indent="0">
              <a:buNone/>
              <a:defRPr sz="9600">
                <a:latin typeface="Georgia" panose="02040502050405020303" pitchFamily="18" charset="0"/>
              </a:defRPr>
            </a:lvl2pPr>
            <a:lvl3pPr marL="391574" indent="0">
              <a:buNone/>
              <a:defRPr sz="9600">
                <a:latin typeface="Georgia" panose="02040502050405020303" pitchFamily="18" charset="0"/>
              </a:defRPr>
            </a:lvl3pPr>
            <a:lvl4pPr marL="539736" indent="0">
              <a:buNone/>
              <a:defRPr sz="9600">
                <a:latin typeface="Georgia" panose="02040502050405020303" pitchFamily="18" charset="0"/>
              </a:defRPr>
            </a:lvl4pPr>
            <a:lvl5pPr marL="770447" indent="0">
              <a:buNone/>
              <a:defRPr sz="9600">
                <a:latin typeface="Georgia" panose="020405020504050203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9D672EDB-2656-3845-AED8-A0E11A74F0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36346" y="6241565"/>
            <a:ext cx="3281821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accent1"/>
                </a:solidFill>
              </a:defRPr>
            </a:lvl1pPr>
          </a:lstStyle>
          <a:p>
            <a:r>
              <a:rPr lang="en-US"/>
              <a:t>Type division name here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7FF16B-EBD1-499D-8ABC-776908BBA47A}"/>
              </a:ext>
            </a:extLst>
          </p:cNvPr>
          <p:cNvSpPr/>
          <p:nvPr/>
        </p:nvSpPr>
        <p:spPr>
          <a:xfrm>
            <a:off x="6989230" y="1577425"/>
            <a:ext cx="4604249" cy="301497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4423309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(2 line), content, and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57AF59D-8535-1140-B29B-79BC2486FF7B}"/>
              </a:ext>
            </a:extLst>
          </p:cNvPr>
          <p:cNvSpPr/>
          <p:nvPr/>
        </p:nvSpPr>
        <p:spPr>
          <a:xfrm>
            <a:off x="6989230" y="1959612"/>
            <a:ext cx="4604249" cy="301497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D10EE-3796-1048-8D75-5FE9E3D92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3462" y="6244227"/>
            <a:ext cx="470647" cy="377952"/>
          </a:xfrm>
        </p:spPr>
        <p:txBody>
          <a:bodyPr/>
          <a:lstStyle>
            <a:lvl1pPr>
              <a:defRPr sz="1067"/>
            </a:lvl1pPr>
          </a:lstStyle>
          <a:p>
            <a:fld id="{66DE20E4-D496-034F-914D-F7F15B93E9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548785B2-1A75-0248-A02D-5936443430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4710" y="5693822"/>
            <a:ext cx="5364480" cy="36512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933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Footnote </a:t>
            </a:r>
          </a:p>
        </p:txBody>
      </p:sp>
      <p:sp>
        <p:nvSpPr>
          <p:cNvPr id="7" name="Text Placeholder 28">
            <a:extLst>
              <a:ext uri="{FF2B5EF4-FFF2-40B4-BE49-F238E27FC236}">
                <a16:creationId xmlns:a16="http://schemas.microsoft.com/office/drawing/2014/main" id="{8FF7021F-BE12-C345-B1FB-F328D09E0C8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126515" y="2128754"/>
            <a:ext cx="4325259" cy="2845835"/>
          </a:xfrm>
        </p:spPr>
        <p:txBody>
          <a:bodyPr/>
          <a:lstStyle>
            <a:lvl1pPr marL="0" indent="0" algn="l">
              <a:buNone/>
              <a:defRPr sz="2667" b="1" spc="0" baseline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  <a:lvl2pPr marL="160863" indent="0">
              <a:buNone/>
              <a:defRPr sz="9600">
                <a:latin typeface="Georgia" panose="02040502050405020303" pitchFamily="18" charset="0"/>
              </a:defRPr>
            </a:lvl2pPr>
            <a:lvl3pPr marL="391574" indent="0">
              <a:buNone/>
              <a:defRPr sz="9600">
                <a:latin typeface="Georgia" panose="02040502050405020303" pitchFamily="18" charset="0"/>
              </a:defRPr>
            </a:lvl3pPr>
            <a:lvl4pPr marL="539736" indent="0">
              <a:buNone/>
              <a:defRPr sz="9600">
                <a:latin typeface="Georgia" panose="02040502050405020303" pitchFamily="18" charset="0"/>
              </a:defRPr>
            </a:lvl4pPr>
            <a:lvl5pPr marL="770447" indent="0">
              <a:buNone/>
              <a:defRPr sz="9600">
                <a:latin typeface="Georgia" panose="020405020504050203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9D672EDB-2656-3845-AED8-A0E11A74F0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36346" y="6241565"/>
            <a:ext cx="3281821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accent1"/>
                </a:solidFill>
              </a:defRPr>
            </a:lvl1pPr>
          </a:lstStyle>
          <a:p>
            <a:r>
              <a:rPr lang="en-US"/>
              <a:t>Type division name here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D16490D-0665-6F4D-9A29-A4051903B1F7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99872" y="1828800"/>
            <a:ext cx="5364480" cy="3865021"/>
          </a:xfrm>
        </p:spPr>
        <p:txBody>
          <a:bodyPr/>
          <a:lstStyle>
            <a:lvl1pPr marL="122764" indent="-122764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tabLst/>
              <a:defRPr sz="1900">
                <a:solidFill>
                  <a:schemeClr val="accent1"/>
                </a:solidFill>
              </a:defRPr>
            </a:lvl1pPr>
            <a:lvl2pPr marL="268811" indent="-12276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System Font Regular"/>
              <a:buChar char="-"/>
              <a:tabLst/>
              <a:defRPr sz="1900">
                <a:solidFill>
                  <a:schemeClr val="accent1"/>
                </a:solidFill>
              </a:defRPr>
            </a:lvl2pPr>
            <a:lvl3pPr marL="387341" indent="-107948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tabLst/>
              <a:defRPr sz="1600">
                <a:solidFill>
                  <a:schemeClr val="accent1"/>
                </a:solidFill>
              </a:defRPr>
            </a:lvl3pPr>
            <a:lvl4pPr marL="505871" indent="-11853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System Font Regular"/>
              <a:buChar char="-"/>
              <a:tabLst/>
              <a:defRPr sz="1500">
                <a:solidFill>
                  <a:schemeClr val="accent1"/>
                </a:solidFill>
              </a:defRPr>
            </a:lvl4pPr>
            <a:lvl5pPr marL="613818" indent="-9736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tabLst/>
              <a:defRPr sz="1400">
                <a:solidFill>
                  <a:schemeClr val="accent1"/>
                </a:solidFill>
              </a:defRPr>
            </a:lvl5pPr>
          </a:lstStyle>
          <a:p>
            <a:pPr marL="122764" marR="0" lvl="0" indent="-122764" algn="l" defTabSz="914377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22764" marR="0" lvl="1" indent="-122764" algn="l" defTabSz="914377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122764" marR="0" lvl="2" indent="-122764" algn="l" defTabSz="914377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122764" marR="0" lvl="3" indent="-122764" algn="l" defTabSz="914377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122764" marR="0" lvl="4" indent="-122764" algn="l" defTabSz="914377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3AA5499-0B30-3845-8F4C-708EA87325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233" y="469286"/>
            <a:ext cx="11082528" cy="1096841"/>
          </a:xfrm>
        </p:spPr>
        <p:txBody>
          <a:bodyPr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 dirty="0"/>
              <a:t>Click to add a title style with a </a:t>
            </a:r>
            <a:br>
              <a:rPr lang="en-US" dirty="0"/>
            </a:br>
            <a:r>
              <a:rPr lang="en-US" dirty="0"/>
              <a:t>two-line headline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083339C-0852-AB6F-F98C-1D926993B841}"/>
              </a:ext>
            </a:extLst>
          </p:cNvPr>
          <p:cNvSpPr/>
          <p:nvPr/>
        </p:nvSpPr>
        <p:spPr>
          <a:xfrm>
            <a:off x="6989230" y="1959612"/>
            <a:ext cx="4604249" cy="301497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2630322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char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19430-9D19-E74B-A985-0DFB9C995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34" y="469286"/>
            <a:ext cx="11096132" cy="633457"/>
          </a:xfrm>
        </p:spPr>
        <p:txBody>
          <a:bodyPr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D10EE-3796-1048-8D75-5FE9E3D92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3462" y="6244227"/>
            <a:ext cx="470647" cy="377952"/>
          </a:xfrm>
        </p:spPr>
        <p:txBody>
          <a:bodyPr/>
          <a:lstStyle>
            <a:lvl1pPr>
              <a:defRPr sz="1067"/>
            </a:lvl1pPr>
          </a:lstStyle>
          <a:p>
            <a:fld id="{66DE20E4-D496-034F-914D-F7F15B93E9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548785B2-1A75-0248-A02D-5936443430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4711" y="5693822"/>
            <a:ext cx="11072348" cy="36512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933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Footnote </a:t>
            </a:r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209DBF36-B503-F44A-A373-FAF2B64AFCFF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400800" y="1426464"/>
            <a:ext cx="5181600" cy="4291584"/>
          </a:xfr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584C915-AEBA-9E46-B545-D476DC3D7F89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99872" y="1462617"/>
            <a:ext cx="5364480" cy="4231204"/>
          </a:xfrm>
        </p:spPr>
        <p:txBody>
          <a:bodyPr/>
          <a:lstStyle>
            <a:lvl1pPr marL="122764" indent="-122764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tabLst/>
              <a:defRPr sz="1900">
                <a:solidFill>
                  <a:schemeClr val="accent1"/>
                </a:solidFill>
              </a:defRPr>
            </a:lvl1pPr>
            <a:lvl2pPr marL="268811" indent="-12276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System Font Regular"/>
              <a:buChar char="-"/>
              <a:tabLst/>
              <a:defRPr sz="1900">
                <a:solidFill>
                  <a:schemeClr val="accent1"/>
                </a:solidFill>
              </a:defRPr>
            </a:lvl2pPr>
            <a:lvl3pPr marL="387341" indent="-107948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tabLst/>
              <a:defRPr sz="1600">
                <a:solidFill>
                  <a:schemeClr val="accent1"/>
                </a:solidFill>
              </a:defRPr>
            </a:lvl3pPr>
            <a:lvl4pPr marL="505871" indent="-11853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System Font Regular"/>
              <a:buChar char="-"/>
              <a:tabLst/>
              <a:defRPr sz="1500">
                <a:solidFill>
                  <a:schemeClr val="accent1"/>
                </a:solidFill>
              </a:defRPr>
            </a:lvl4pPr>
            <a:lvl5pPr marL="613818" indent="-9736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tabLst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593C8B9C-2327-2A43-9C91-A40CC38C21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36345" y="6241565"/>
            <a:ext cx="3282903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accent1"/>
                </a:solidFill>
              </a:defRPr>
            </a:lvl1pPr>
          </a:lstStyle>
          <a:p>
            <a:r>
              <a:rPr lang="en-US"/>
              <a:t>Type division name here</a:t>
            </a:r>
          </a:p>
        </p:txBody>
      </p:sp>
    </p:spTree>
    <p:extLst>
      <p:ext uri="{BB962C8B-B14F-4D97-AF65-F5344CB8AC3E}">
        <p14:creationId xmlns:p14="http://schemas.microsoft.com/office/powerpoint/2010/main" val="7981989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(2-line), content and char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D10EE-3796-1048-8D75-5FE9E3D92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3462" y="6244227"/>
            <a:ext cx="470647" cy="377952"/>
          </a:xfrm>
        </p:spPr>
        <p:txBody>
          <a:bodyPr/>
          <a:lstStyle>
            <a:lvl1pPr>
              <a:defRPr sz="1067"/>
            </a:lvl1pPr>
          </a:lstStyle>
          <a:p>
            <a:fld id="{66DE20E4-D496-034F-914D-F7F15B93E9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548785B2-1A75-0248-A02D-5936443430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4711" y="5693822"/>
            <a:ext cx="11072348" cy="36512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933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Footnote </a:t>
            </a:r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209DBF36-B503-F44A-A373-FAF2B64AFCFF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400800" y="1792224"/>
            <a:ext cx="5181600" cy="3901440"/>
          </a:xfr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593C8B9C-2327-2A43-9C91-A40CC38C21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36345" y="6241565"/>
            <a:ext cx="3282903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accent1"/>
                </a:solidFill>
              </a:defRPr>
            </a:lvl1pPr>
          </a:lstStyle>
          <a:p>
            <a:r>
              <a:rPr lang="en-US"/>
              <a:t>Type division name here</a:t>
            </a:r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254BAD4D-A958-A440-B45A-D94955E74A0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99872" y="1828802"/>
            <a:ext cx="5364480" cy="3865021"/>
          </a:xfrm>
        </p:spPr>
        <p:txBody>
          <a:bodyPr/>
          <a:lstStyle>
            <a:lvl1pPr marL="122764" indent="-122764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tabLst/>
              <a:defRPr sz="1900">
                <a:solidFill>
                  <a:schemeClr val="accent1"/>
                </a:solidFill>
              </a:defRPr>
            </a:lvl1pPr>
            <a:lvl2pPr marL="268811" indent="-12276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System Font Regular"/>
              <a:buChar char="-"/>
              <a:tabLst/>
              <a:defRPr sz="1900">
                <a:solidFill>
                  <a:schemeClr val="accent1"/>
                </a:solidFill>
              </a:defRPr>
            </a:lvl2pPr>
            <a:lvl3pPr marL="387341" indent="-107948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tabLst/>
              <a:defRPr sz="1600">
                <a:solidFill>
                  <a:schemeClr val="accent1"/>
                </a:solidFill>
              </a:defRPr>
            </a:lvl3pPr>
            <a:lvl4pPr marL="505871" indent="-11853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System Font Regular"/>
              <a:buChar char="-"/>
              <a:tabLst/>
              <a:defRPr sz="1500">
                <a:solidFill>
                  <a:schemeClr val="accent1"/>
                </a:solidFill>
              </a:defRPr>
            </a:lvl4pPr>
            <a:lvl5pPr marL="613818" indent="-9736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tabLst/>
              <a:defRPr sz="1400">
                <a:solidFill>
                  <a:schemeClr val="accent1"/>
                </a:solidFill>
              </a:defRPr>
            </a:lvl5pPr>
          </a:lstStyle>
          <a:p>
            <a:pPr marL="122764" marR="0" lvl="0" indent="-122764" algn="l" defTabSz="914377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22764" marR="0" lvl="1" indent="-122764" algn="l" defTabSz="914377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122764" marR="0" lvl="2" indent="-122764" algn="l" defTabSz="914377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122764" marR="0" lvl="3" indent="-122764" algn="l" defTabSz="914377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122764" marR="0" lvl="4" indent="-122764" algn="l" defTabSz="914377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30378E39-EE63-5F43-BA84-E27BA0E2F4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233" y="469286"/>
            <a:ext cx="11082528" cy="1096841"/>
          </a:xfrm>
        </p:spPr>
        <p:txBody>
          <a:bodyPr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 dirty="0"/>
              <a:t>Click to add a title style with a </a:t>
            </a:r>
            <a:br>
              <a:rPr lang="en-US" dirty="0"/>
            </a:br>
            <a:r>
              <a:rPr lang="en-US" dirty="0"/>
              <a:t>two-line headline</a:t>
            </a:r>
          </a:p>
        </p:txBody>
      </p:sp>
    </p:spTree>
    <p:extLst>
      <p:ext uri="{BB962C8B-B14F-4D97-AF65-F5344CB8AC3E}">
        <p14:creationId xmlns:p14="http://schemas.microsoft.com/office/powerpoint/2010/main" val="12281580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char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19430-9D19-E74B-A985-0DFB9C995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34" y="469286"/>
            <a:ext cx="11096132" cy="633457"/>
          </a:xfrm>
        </p:spPr>
        <p:txBody>
          <a:bodyPr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A7B42-D455-1E4D-9ED5-D09FA229A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873" y="1463041"/>
            <a:ext cx="4702895" cy="4225577"/>
          </a:xfrm>
        </p:spPr>
        <p:txBody>
          <a:bodyPr/>
          <a:lstStyle>
            <a:lvl1pPr marL="122764" indent="-122764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tabLst/>
              <a:defRPr sz="1900">
                <a:solidFill>
                  <a:schemeClr val="accent1"/>
                </a:solidFill>
              </a:defRPr>
            </a:lvl1pPr>
            <a:lvl2pPr marL="258227" indent="-11218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System Font Regular"/>
              <a:buChar char="-"/>
              <a:tabLst/>
              <a:defRPr sz="1900">
                <a:solidFill>
                  <a:schemeClr val="accent1"/>
                </a:solidFill>
              </a:defRPr>
            </a:lvl2pPr>
            <a:lvl3pPr marL="376757" indent="-107948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tabLst/>
              <a:defRPr sz="1600">
                <a:solidFill>
                  <a:schemeClr val="accent1"/>
                </a:solidFill>
              </a:defRPr>
            </a:lvl3pPr>
            <a:lvl4pPr marL="484705" indent="-107948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System Font Regular"/>
              <a:buChar char="-"/>
              <a:tabLst/>
              <a:defRPr sz="1500">
                <a:solidFill>
                  <a:schemeClr val="accent1"/>
                </a:solidFill>
              </a:defRPr>
            </a:lvl4pPr>
            <a:lvl5pPr marL="613818" indent="-11853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tabLst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D10EE-3796-1048-8D75-5FE9E3D92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3462" y="6244227"/>
            <a:ext cx="470647" cy="377952"/>
          </a:xfrm>
        </p:spPr>
        <p:txBody>
          <a:bodyPr/>
          <a:lstStyle>
            <a:lvl1pPr>
              <a:defRPr sz="1067"/>
            </a:lvl1pPr>
          </a:lstStyle>
          <a:p>
            <a:fld id="{66DE20E4-D496-034F-914D-F7F15B93E9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548785B2-1A75-0248-A02D-5936443430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4711" y="5693822"/>
            <a:ext cx="11072348" cy="36512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933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Footnote </a:t>
            </a:r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209DBF36-B503-F44A-A373-FAF2B64AFCFF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393267" y="1461449"/>
            <a:ext cx="6278880" cy="4218432"/>
          </a:xfr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28" name="Footer Placeholder 3">
            <a:extLst>
              <a:ext uri="{FF2B5EF4-FFF2-40B4-BE49-F238E27FC236}">
                <a16:creationId xmlns:a16="http://schemas.microsoft.com/office/drawing/2014/main" id="{73CCDD9D-AE73-5B4E-8E6D-1B5B9FA6A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36345" y="6241565"/>
            <a:ext cx="3282903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accent1"/>
                </a:solidFill>
              </a:defRPr>
            </a:lvl1pPr>
          </a:lstStyle>
          <a:p>
            <a:r>
              <a:rPr lang="en-US"/>
              <a:t>Type division name here</a:t>
            </a:r>
          </a:p>
        </p:txBody>
      </p:sp>
    </p:spTree>
    <p:extLst>
      <p:ext uri="{BB962C8B-B14F-4D97-AF65-F5344CB8AC3E}">
        <p14:creationId xmlns:p14="http://schemas.microsoft.com/office/powerpoint/2010/main" val="247275553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(2-line), content and char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D10EE-3796-1048-8D75-5FE9E3D92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3462" y="6244227"/>
            <a:ext cx="470647" cy="377952"/>
          </a:xfrm>
        </p:spPr>
        <p:txBody>
          <a:bodyPr/>
          <a:lstStyle>
            <a:lvl1pPr>
              <a:defRPr sz="1067"/>
            </a:lvl1pPr>
          </a:lstStyle>
          <a:p>
            <a:fld id="{66DE20E4-D496-034F-914D-F7F15B93E9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548785B2-1A75-0248-A02D-5936443430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4711" y="5693822"/>
            <a:ext cx="11072348" cy="36512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933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Footnote </a:t>
            </a:r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209DBF36-B503-F44A-A373-FAF2B64AFCFF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388864" y="1828801"/>
            <a:ext cx="6278880" cy="3864864"/>
          </a:xfrm>
        </p:spPr>
        <p:txBody>
          <a:bodyPr anchor="ctr"/>
          <a:lstStyle>
            <a:lvl1pPr marL="0" indent="0" algn="ctr">
              <a:buNone/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28" name="Footer Placeholder 3">
            <a:extLst>
              <a:ext uri="{FF2B5EF4-FFF2-40B4-BE49-F238E27FC236}">
                <a16:creationId xmlns:a16="http://schemas.microsoft.com/office/drawing/2014/main" id="{73CCDD9D-AE73-5B4E-8E6D-1B5B9FA6A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36345" y="6241565"/>
            <a:ext cx="3282903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accent1"/>
                </a:solidFill>
              </a:defRPr>
            </a:lvl1pPr>
          </a:lstStyle>
          <a:p>
            <a:r>
              <a:rPr lang="en-US"/>
              <a:t>Type division name here</a:t>
            </a:r>
          </a:p>
        </p:txBody>
      </p:sp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1EF2830B-505D-3247-9562-60314ACE416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99873" y="1828802"/>
            <a:ext cx="4702895" cy="3865021"/>
          </a:xfrm>
        </p:spPr>
        <p:txBody>
          <a:bodyPr/>
          <a:lstStyle>
            <a:lvl1pPr marL="122764" indent="-122764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tabLst/>
              <a:defRPr sz="1900">
                <a:solidFill>
                  <a:schemeClr val="accent1"/>
                </a:solidFill>
              </a:defRPr>
            </a:lvl1pPr>
            <a:lvl2pPr marL="268811" indent="-12276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System Font Regular"/>
              <a:buChar char="-"/>
              <a:tabLst/>
              <a:defRPr sz="1900">
                <a:solidFill>
                  <a:schemeClr val="accent1"/>
                </a:solidFill>
              </a:defRPr>
            </a:lvl2pPr>
            <a:lvl3pPr marL="387341" indent="-107948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tabLst/>
              <a:defRPr sz="1600">
                <a:solidFill>
                  <a:schemeClr val="accent1"/>
                </a:solidFill>
              </a:defRPr>
            </a:lvl3pPr>
            <a:lvl4pPr marL="505871" indent="-11853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System Font Regular"/>
              <a:buChar char="-"/>
              <a:tabLst/>
              <a:defRPr sz="1500">
                <a:solidFill>
                  <a:schemeClr val="accent1"/>
                </a:solidFill>
              </a:defRPr>
            </a:lvl4pPr>
            <a:lvl5pPr marL="613818" indent="-97364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tabLst/>
              <a:defRPr sz="1400">
                <a:solidFill>
                  <a:schemeClr val="accent1"/>
                </a:solidFill>
              </a:defRPr>
            </a:lvl5pPr>
          </a:lstStyle>
          <a:p>
            <a:pPr marL="122764" marR="0" lvl="0" indent="-122764" algn="l" defTabSz="914377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22764" marR="0" lvl="1" indent="-122764" algn="l" defTabSz="914377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122764" marR="0" lvl="2" indent="-122764" algn="l" defTabSz="914377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122764" marR="0" lvl="3" indent="-122764" algn="l" defTabSz="914377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122764" marR="0" lvl="4" indent="-122764" algn="l" defTabSz="914377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961B6958-FC02-3943-AAE0-C24A8AD0B6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233" y="469286"/>
            <a:ext cx="11082528" cy="1096841"/>
          </a:xfrm>
        </p:spPr>
        <p:txBody>
          <a:bodyPr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 dirty="0"/>
              <a:t>Click to add a title style with a </a:t>
            </a:r>
            <a:br>
              <a:rPr lang="en-US" dirty="0"/>
            </a:br>
            <a:r>
              <a:rPr lang="en-US" dirty="0"/>
              <a:t>two-line headline</a:t>
            </a:r>
          </a:p>
        </p:txBody>
      </p:sp>
    </p:spTree>
    <p:extLst>
      <p:ext uri="{BB962C8B-B14F-4D97-AF65-F5344CB8AC3E}">
        <p14:creationId xmlns:p14="http://schemas.microsoft.com/office/powerpoint/2010/main" val="8554346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chart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D10EE-3796-1048-8D75-5FE9E3D92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3462" y="6244227"/>
            <a:ext cx="470647" cy="377952"/>
          </a:xfrm>
        </p:spPr>
        <p:txBody>
          <a:bodyPr/>
          <a:lstStyle>
            <a:lvl1pPr>
              <a:defRPr sz="1067"/>
            </a:lvl1pPr>
          </a:lstStyle>
          <a:p>
            <a:fld id="{66DE20E4-D496-034F-914D-F7F15B93E9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548785B2-1A75-0248-A02D-5936443430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4711" y="5693822"/>
            <a:ext cx="11072348" cy="36512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933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Footnote </a:t>
            </a:r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209DBF36-B503-F44A-A373-FAF2B64AFCFF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12064" y="1280160"/>
            <a:ext cx="11192256" cy="4413504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5219E52D-E660-1842-9FA4-3E9C0B97A4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36345" y="6241565"/>
            <a:ext cx="3282903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accent1"/>
                </a:solidFill>
              </a:defRPr>
            </a:lvl1pPr>
          </a:lstStyle>
          <a:p>
            <a:r>
              <a:rPr lang="en-US"/>
              <a:t>Type division name here</a:t>
            </a:r>
          </a:p>
        </p:txBody>
      </p:sp>
      <p:sp>
        <p:nvSpPr>
          <p:cNvPr id="63" name="Title 1">
            <a:extLst>
              <a:ext uri="{FF2B5EF4-FFF2-40B4-BE49-F238E27FC236}">
                <a16:creationId xmlns:a16="http://schemas.microsoft.com/office/drawing/2014/main" id="{9B91C294-EF6A-8D47-BC58-4FB5C91EF5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233" y="469287"/>
            <a:ext cx="11082528" cy="694893"/>
          </a:xfrm>
        </p:spPr>
        <p:txBody>
          <a:bodyPr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 dirty="0"/>
              <a:t>Click to add a title style</a:t>
            </a:r>
          </a:p>
        </p:txBody>
      </p:sp>
    </p:spTree>
    <p:extLst>
      <p:ext uri="{BB962C8B-B14F-4D97-AF65-F5344CB8AC3E}">
        <p14:creationId xmlns:p14="http://schemas.microsoft.com/office/powerpoint/2010/main" val="31426312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5152D-294A-CB4D-A24A-4F357E1ABC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06762" y="2781836"/>
            <a:ext cx="8303340" cy="1796889"/>
          </a:xfrm>
        </p:spPr>
        <p:txBody>
          <a:bodyPr anchor="ctr">
            <a:noAutofit/>
          </a:bodyPr>
          <a:lstStyle>
            <a:lvl1pPr algn="l">
              <a:defRPr sz="5067" spc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16" name="Graphic 8">
            <a:extLst>
              <a:ext uri="{FF2B5EF4-FFF2-40B4-BE49-F238E27FC236}">
                <a16:creationId xmlns:a16="http://schemas.microsoft.com/office/drawing/2014/main" id="{91B53ED4-67C3-2545-961B-C7D8D4E0696B}"/>
              </a:ext>
            </a:extLst>
          </p:cNvPr>
          <p:cNvSpPr/>
          <p:nvPr/>
        </p:nvSpPr>
        <p:spPr>
          <a:xfrm>
            <a:off x="609601" y="609601"/>
            <a:ext cx="613617" cy="1070436"/>
          </a:xfrm>
          <a:custGeom>
            <a:avLst/>
            <a:gdLst>
              <a:gd name="connsiteX0" fmla="*/ 127837 w 460213"/>
              <a:gd name="connsiteY0" fmla="*/ 766124 h 802827"/>
              <a:gd name="connsiteX1" fmla="*/ 127837 w 460213"/>
              <a:gd name="connsiteY1" fmla="*/ 766124 h 802827"/>
              <a:gd name="connsiteX2" fmla="*/ 208268 w 460213"/>
              <a:gd name="connsiteY2" fmla="*/ 779518 h 802827"/>
              <a:gd name="connsiteX3" fmla="*/ 413872 w 460213"/>
              <a:gd name="connsiteY3" fmla="*/ 522893 h 802827"/>
              <a:gd name="connsiteX4" fmla="*/ 413872 w 460213"/>
              <a:gd name="connsiteY4" fmla="*/ 21966 h 802827"/>
              <a:gd name="connsiteX5" fmla="*/ 460213 w 460213"/>
              <a:gd name="connsiteY5" fmla="*/ 0 h 802827"/>
              <a:gd name="connsiteX6" fmla="*/ 460213 w 460213"/>
              <a:gd name="connsiteY6" fmla="*/ 531733 h 802827"/>
              <a:gd name="connsiteX7" fmla="*/ 247684 w 460213"/>
              <a:gd name="connsiteY7" fmla="*/ 802823 h 802827"/>
              <a:gd name="connsiteX8" fmla="*/ 127837 w 460213"/>
              <a:gd name="connsiteY8" fmla="*/ 766124 h 802827"/>
              <a:gd name="connsiteX9" fmla="*/ 75104 w 460213"/>
              <a:gd name="connsiteY9" fmla="*/ 715228 h 802827"/>
              <a:gd name="connsiteX10" fmla="*/ 75104 w 460213"/>
              <a:gd name="connsiteY10" fmla="*/ 715228 h 802827"/>
              <a:gd name="connsiteX11" fmla="*/ 155535 w 460213"/>
              <a:gd name="connsiteY11" fmla="*/ 730765 h 802827"/>
              <a:gd name="connsiteX12" fmla="*/ 325452 w 460213"/>
              <a:gd name="connsiteY12" fmla="*/ 521286 h 802827"/>
              <a:gd name="connsiteX13" fmla="*/ 325452 w 460213"/>
              <a:gd name="connsiteY13" fmla="*/ 60540 h 802827"/>
              <a:gd name="connsiteX14" fmla="*/ 370727 w 460213"/>
              <a:gd name="connsiteY14" fmla="*/ 39110 h 802827"/>
              <a:gd name="connsiteX15" fmla="*/ 370727 w 460213"/>
              <a:gd name="connsiteY15" fmla="*/ 525036 h 802827"/>
              <a:gd name="connsiteX16" fmla="*/ 187494 w 460213"/>
              <a:gd name="connsiteY16" fmla="*/ 754874 h 802827"/>
              <a:gd name="connsiteX17" fmla="*/ 75104 w 460213"/>
              <a:gd name="connsiteY17" fmla="*/ 715228 h 802827"/>
              <a:gd name="connsiteX18" fmla="*/ 43145 w 460213"/>
              <a:gd name="connsiteY18" fmla="*/ 669689 h 802827"/>
              <a:gd name="connsiteX19" fmla="*/ 43145 w 460213"/>
              <a:gd name="connsiteY19" fmla="*/ 669689 h 802827"/>
              <a:gd name="connsiteX20" fmla="*/ 110259 w 460213"/>
              <a:gd name="connsiteY20" fmla="*/ 681744 h 802827"/>
              <a:gd name="connsiteX21" fmla="*/ 238096 w 460213"/>
              <a:gd name="connsiteY21" fmla="*/ 523697 h 802827"/>
              <a:gd name="connsiteX22" fmla="*/ 238096 w 460213"/>
              <a:gd name="connsiteY22" fmla="*/ 99114 h 802827"/>
              <a:gd name="connsiteX23" fmla="*/ 282839 w 460213"/>
              <a:gd name="connsiteY23" fmla="*/ 77684 h 802827"/>
              <a:gd name="connsiteX24" fmla="*/ 282839 w 460213"/>
              <a:gd name="connsiteY24" fmla="*/ 517000 h 802827"/>
              <a:gd name="connsiteX25" fmla="*/ 140354 w 460213"/>
              <a:gd name="connsiteY25" fmla="*/ 703977 h 802827"/>
              <a:gd name="connsiteX26" fmla="*/ 43145 w 460213"/>
              <a:gd name="connsiteY26" fmla="*/ 669689 h 802827"/>
              <a:gd name="connsiteX27" fmla="*/ 196549 w 460213"/>
              <a:gd name="connsiteY27" fmla="*/ 535751 h 802827"/>
              <a:gd name="connsiteX28" fmla="*/ 196549 w 460213"/>
              <a:gd name="connsiteY28" fmla="*/ 116526 h 802827"/>
              <a:gd name="connsiteX29" fmla="*/ 0 w 460213"/>
              <a:gd name="connsiteY29" fmla="*/ 205729 h 802827"/>
              <a:gd name="connsiteX30" fmla="*/ 0 w 460213"/>
              <a:gd name="connsiteY30" fmla="*/ 545931 h 802827"/>
              <a:gd name="connsiteX31" fmla="*/ 100672 w 460213"/>
              <a:gd name="connsiteY31" fmla="*/ 654420 h 802827"/>
              <a:gd name="connsiteX32" fmla="*/ 196549 w 460213"/>
              <a:gd name="connsiteY32" fmla="*/ 535751 h 802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60213" h="802827">
                <a:moveTo>
                  <a:pt x="127837" y="766124"/>
                </a:moveTo>
                <a:lnTo>
                  <a:pt x="127837" y="766124"/>
                </a:lnTo>
                <a:cubicBezTo>
                  <a:pt x="153138" y="774696"/>
                  <a:pt x="179771" y="779518"/>
                  <a:pt x="208268" y="779518"/>
                </a:cubicBezTo>
                <a:cubicBezTo>
                  <a:pt x="329447" y="779518"/>
                  <a:pt x="413872" y="691119"/>
                  <a:pt x="413872" y="522893"/>
                </a:cubicBezTo>
                <a:lnTo>
                  <a:pt x="413872" y="21966"/>
                </a:lnTo>
                <a:lnTo>
                  <a:pt x="460213" y="0"/>
                </a:lnTo>
                <a:lnTo>
                  <a:pt x="460213" y="531733"/>
                </a:lnTo>
                <a:cubicBezTo>
                  <a:pt x="460213" y="703174"/>
                  <a:pt x="372325" y="802823"/>
                  <a:pt x="247684" y="802823"/>
                </a:cubicBezTo>
                <a:cubicBezTo>
                  <a:pt x="204539" y="803091"/>
                  <a:pt x="163791" y="789697"/>
                  <a:pt x="127837" y="766124"/>
                </a:cubicBezTo>
                <a:close/>
                <a:moveTo>
                  <a:pt x="75104" y="715228"/>
                </a:moveTo>
                <a:lnTo>
                  <a:pt x="75104" y="715228"/>
                </a:lnTo>
                <a:cubicBezTo>
                  <a:pt x="103069" y="724604"/>
                  <a:pt x="131033" y="730765"/>
                  <a:pt x="155535" y="730765"/>
                </a:cubicBezTo>
                <a:cubicBezTo>
                  <a:pt x="257272" y="730765"/>
                  <a:pt x="325452" y="666475"/>
                  <a:pt x="325452" y="521286"/>
                </a:cubicBezTo>
                <a:lnTo>
                  <a:pt x="325452" y="60540"/>
                </a:lnTo>
                <a:lnTo>
                  <a:pt x="370727" y="39110"/>
                </a:lnTo>
                <a:lnTo>
                  <a:pt x="370727" y="525036"/>
                </a:lnTo>
                <a:cubicBezTo>
                  <a:pt x="370727" y="677190"/>
                  <a:pt x="294025" y="754874"/>
                  <a:pt x="187494" y="754874"/>
                </a:cubicBezTo>
                <a:cubicBezTo>
                  <a:pt x="148611" y="754874"/>
                  <a:pt x="108661" y="739873"/>
                  <a:pt x="75104" y="715228"/>
                </a:cubicBezTo>
                <a:close/>
                <a:moveTo>
                  <a:pt x="43145" y="669689"/>
                </a:moveTo>
                <a:lnTo>
                  <a:pt x="43145" y="669689"/>
                </a:lnTo>
                <a:cubicBezTo>
                  <a:pt x="67647" y="677190"/>
                  <a:pt x="90551" y="681744"/>
                  <a:pt x="110259" y="681744"/>
                </a:cubicBezTo>
                <a:cubicBezTo>
                  <a:pt x="189625" y="681744"/>
                  <a:pt x="238096" y="638348"/>
                  <a:pt x="238096" y="523697"/>
                </a:cubicBezTo>
                <a:lnTo>
                  <a:pt x="238096" y="99114"/>
                </a:lnTo>
                <a:lnTo>
                  <a:pt x="282839" y="77684"/>
                </a:lnTo>
                <a:lnTo>
                  <a:pt x="282839" y="517000"/>
                </a:lnTo>
                <a:cubicBezTo>
                  <a:pt x="282839" y="645580"/>
                  <a:pt x="224247" y="703977"/>
                  <a:pt x="140354" y="703977"/>
                </a:cubicBezTo>
                <a:cubicBezTo>
                  <a:pt x="105199" y="703977"/>
                  <a:pt x="71908" y="691655"/>
                  <a:pt x="43145" y="669689"/>
                </a:cubicBezTo>
                <a:close/>
                <a:moveTo>
                  <a:pt x="196549" y="535751"/>
                </a:moveTo>
                <a:lnTo>
                  <a:pt x="196549" y="116526"/>
                </a:lnTo>
                <a:lnTo>
                  <a:pt x="0" y="205729"/>
                </a:lnTo>
                <a:lnTo>
                  <a:pt x="0" y="545931"/>
                </a:lnTo>
                <a:cubicBezTo>
                  <a:pt x="0" y="610757"/>
                  <a:pt x="40482" y="654420"/>
                  <a:pt x="100672" y="654420"/>
                </a:cubicBezTo>
                <a:cubicBezTo>
                  <a:pt x="159796" y="654152"/>
                  <a:pt x="196549" y="610221"/>
                  <a:pt x="196549" y="535751"/>
                </a:cubicBezTo>
                <a:close/>
              </a:path>
            </a:pathLst>
          </a:custGeom>
          <a:solidFill>
            <a:schemeClr val="bg1"/>
          </a:solidFill>
          <a:ln w="264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9834682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(2-line), content and chart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D10EE-3796-1048-8D75-5FE9E3D92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3462" y="6244227"/>
            <a:ext cx="470647" cy="377952"/>
          </a:xfrm>
        </p:spPr>
        <p:txBody>
          <a:bodyPr/>
          <a:lstStyle>
            <a:lvl1pPr>
              <a:defRPr sz="1067"/>
            </a:lvl1pPr>
          </a:lstStyle>
          <a:p>
            <a:fld id="{66DE20E4-D496-034F-914D-F7F15B93E9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548785B2-1A75-0248-A02D-5936443430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4711" y="5693822"/>
            <a:ext cx="11072348" cy="36512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933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Footnote </a:t>
            </a:r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209DBF36-B503-F44A-A373-FAF2B64AFCFF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12064" y="1670304"/>
            <a:ext cx="11192256" cy="4023360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5219E52D-E660-1842-9FA4-3E9C0B97A4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36345" y="6241565"/>
            <a:ext cx="3282903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accent1"/>
                </a:solidFill>
              </a:defRPr>
            </a:lvl1pPr>
          </a:lstStyle>
          <a:p>
            <a:r>
              <a:rPr lang="en-US"/>
              <a:t>Type division name here</a:t>
            </a:r>
          </a:p>
        </p:txBody>
      </p:sp>
      <p:sp>
        <p:nvSpPr>
          <p:cNvPr id="63" name="Title 1">
            <a:extLst>
              <a:ext uri="{FF2B5EF4-FFF2-40B4-BE49-F238E27FC236}">
                <a16:creationId xmlns:a16="http://schemas.microsoft.com/office/drawing/2014/main" id="{9B91C294-EF6A-8D47-BC58-4FB5C91EF5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233" y="469286"/>
            <a:ext cx="11082528" cy="1096841"/>
          </a:xfrm>
        </p:spPr>
        <p:txBody>
          <a:bodyPr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 dirty="0"/>
              <a:t>Click to add a title style with a </a:t>
            </a:r>
            <a:br>
              <a:rPr lang="en-US" dirty="0"/>
            </a:br>
            <a:r>
              <a:rPr lang="en-US" dirty="0"/>
              <a:t>two-line headline</a:t>
            </a:r>
          </a:p>
        </p:txBody>
      </p:sp>
    </p:spTree>
    <p:extLst>
      <p:ext uri="{BB962C8B-B14F-4D97-AF65-F5344CB8AC3E}">
        <p14:creationId xmlns:p14="http://schemas.microsoft.com/office/powerpoint/2010/main" val="28251805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234" y="469286"/>
            <a:ext cx="11096132" cy="732508"/>
          </a:xfrm>
        </p:spPr>
        <p:txBody>
          <a:bodyPr vert="horz" lIns="91440" tIns="45720" rIns="91440" bIns="45720" rtlCol="0" anchor="t" anchorCtr="0">
            <a:noAutofit/>
          </a:bodyPr>
          <a:lstStyle>
            <a:lvl1pPr>
              <a:lnSpc>
                <a:spcPct val="100000"/>
              </a:lnSpc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9BDA0-AF0E-4BA8-B742-3B9C92A3E6FE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C6DFF85B-602D-9846-8AE0-BE3B4117F9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36345" y="6241565"/>
            <a:ext cx="3283772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buClr>
                <a:schemeClr val="accent1"/>
              </a:buClr>
              <a:defRPr sz="1067">
                <a:solidFill>
                  <a:schemeClr val="accent1"/>
                </a:solidFill>
              </a:defRPr>
            </a:lvl1pPr>
          </a:lstStyle>
          <a:p>
            <a:r>
              <a:rPr lang="en-US"/>
              <a:t>Type division name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6BCF2EF-1A2E-5644-AD14-82E90D22A6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100304" y="1882026"/>
            <a:ext cx="7909277" cy="3093949"/>
          </a:xfrm>
        </p:spPr>
        <p:txBody>
          <a:bodyPr anchor="ctr" anchorCtr="0"/>
          <a:lstStyle>
            <a:lvl1pPr marL="256111" indent="-256111">
              <a:spcBef>
                <a:spcPts val="800"/>
              </a:spcBef>
              <a:spcAft>
                <a:spcPts val="400"/>
              </a:spcAft>
              <a:buClr>
                <a:schemeClr val="accent1"/>
              </a:buClr>
              <a:buFont typeface="+mj-lt"/>
              <a:buAutoNum type="arabicPeriod"/>
              <a:tabLst/>
              <a:defRPr sz="1900"/>
            </a:lvl1pPr>
            <a:lvl2pPr marL="396875" indent="-149225"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700"/>
            </a:lvl2pPr>
            <a:lvl3pPr marL="520687" indent="-304792"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  <a:defRPr sz="1467"/>
            </a:lvl3pPr>
            <a:lvl4pPr marL="626518" indent="-304792"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  <a:defRPr sz="1400"/>
            </a:lvl4pPr>
            <a:lvl5pPr marL="719649" indent="-304792"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0034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sections w/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489855-8317-B94A-AEDA-A5FFAA2CD6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E20E4-D496-034F-914D-F7F15B93E95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5C0617B-A41B-B94F-A8DE-6993D064F9CD}"/>
              </a:ext>
            </a:extLst>
          </p:cNvPr>
          <p:cNvCxnSpPr>
            <a:cxnSpLocks/>
          </p:cNvCxnSpPr>
          <p:nvPr/>
        </p:nvCxnSpPr>
        <p:spPr>
          <a:xfrm flipH="1">
            <a:off x="1174582" y="1859644"/>
            <a:ext cx="9842839" cy="0"/>
          </a:xfrm>
          <a:prstGeom prst="line">
            <a:avLst/>
          </a:prstGeom>
          <a:noFill/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</a:ln>
          <a:effectLst/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70CE82-930F-F04F-9C79-0DB4507F891E}"/>
              </a:ext>
            </a:extLst>
          </p:cNvPr>
          <p:cNvCxnSpPr>
            <a:cxnSpLocks/>
          </p:cNvCxnSpPr>
          <p:nvPr/>
        </p:nvCxnSpPr>
        <p:spPr>
          <a:xfrm flipH="1">
            <a:off x="1174581" y="3200217"/>
            <a:ext cx="9842840" cy="0"/>
          </a:xfrm>
          <a:prstGeom prst="line">
            <a:avLst/>
          </a:prstGeom>
          <a:noFill/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A4F78B3-98DE-5B49-85FD-A2910B7B5517}"/>
              </a:ext>
            </a:extLst>
          </p:cNvPr>
          <p:cNvCxnSpPr>
            <a:cxnSpLocks/>
          </p:cNvCxnSpPr>
          <p:nvPr/>
        </p:nvCxnSpPr>
        <p:spPr>
          <a:xfrm flipH="1">
            <a:off x="1174581" y="4540791"/>
            <a:ext cx="9842840" cy="0"/>
          </a:xfrm>
          <a:prstGeom prst="line">
            <a:avLst/>
          </a:prstGeom>
          <a:noFill/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</a:ln>
          <a:effectLst/>
        </p:spPr>
      </p:cxn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9CB06751-CB75-614D-A598-4763478A2CC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74581" y="732592"/>
            <a:ext cx="1072896" cy="1072896"/>
          </a:xfrm>
          <a:prstGeom prst="rect">
            <a:avLst/>
          </a:prstGeom>
          <a:noFill/>
        </p:spPr>
        <p:txBody>
          <a:bodyPr wrap="none" lIns="0" tIns="0" rIns="0" bIns="164592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333" b="1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 sz="5333">
                <a:solidFill>
                  <a:schemeClr val="bg1"/>
                </a:solidFill>
                <a:latin typeface="+mj-lt"/>
              </a:defRPr>
            </a:lvl2pPr>
            <a:lvl3pPr>
              <a:defRPr sz="5333">
                <a:solidFill>
                  <a:schemeClr val="bg1"/>
                </a:solidFill>
                <a:latin typeface="+mj-lt"/>
              </a:defRPr>
            </a:lvl3pPr>
            <a:lvl4pPr>
              <a:defRPr sz="5333">
                <a:solidFill>
                  <a:schemeClr val="bg1"/>
                </a:solidFill>
                <a:latin typeface="+mj-lt"/>
              </a:defRPr>
            </a:lvl4pPr>
            <a:lvl5pPr>
              <a:defRPr sz="5333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5" name="Text Placeholder 33">
            <a:extLst>
              <a:ext uri="{FF2B5EF4-FFF2-40B4-BE49-F238E27FC236}">
                <a16:creationId xmlns:a16="http://schemas.microsoft.com/office/drawing/2014/main" id="{0F5B778C-62CF-294F-A8A7-ADB8D30F7E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74581" y="2073665"/>
            <a:ext cx="1072896" cy="1072896"/>
          </a:xfrm>
          <a:prstGeom prst="rect">
            <a:avLst/>
          </a:prstGeom>
          <a:noFill/>
        </p:spPr>
        <p:txBody>
          <a:bodyPr wrap="none" lIns="0" tIns="0" rIns="0" bIns="164592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333" b="1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 sz="5333">
                <a:solidFill>
                  <a:schemeClr val="bg1"/>
                </a:solidFill>
                <a:latin typeface="+mj-lt"/>
              </a:defRPr>
            </a:lvl2pPr>
            <a:lvl3pPr>
              <a:defRPr sz="5333">
                <a:solidFill>
                  <a:schemeClr val="bg1"/>
                </a:solidFill>
                <a:latin typeface="+mj-lt"/>
              </a:defRPr>
            </a:lvl3pPr>
            <a:lvl4pPr>
              <a:defRPr sz="5333">
                <a:solidFill>
                  <a:schemeClr val="bg1"/>
                </a:solidFill>
                <a:latin typeface="+mj-lt"/>
              </a:defRPr>
            </a:lvl4pPr>
            <a:lvl5pPr>
              <a:defRPr sz="5333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0C74DA92-54F5-534D-89FC-7CCB285389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74581" y="3414239"/>
            <a:ext cx="1072896" cy="1072896"/>
          </a:xfrm>
          <a:prstGeom prst="rect">
            <a:avLst/>
          </a:prstGeom>
          <a:noFill/>
        </p:spPr>
        <p:txBody>
          <a:bodyPr wrap="none" lIns="0" tIns="0" rIns="0" bIns="164592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333" b="1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 sz="5333">
                <a:solidFill>
                  <a:schemeClr val="bg1"/>
                </a:solidFill>
                <a:latin typeface="+mj-lt"/>
              </a:defRPr>
            </a:lvl2pPr>
            <a:lvl3pPr>
              <a:defRPr sz="5333">
                <a:solidFill>
                  <a:schemeClr val="bg1"/>
                </a:solidFill>
                <a:latin typeface="+mj-lt"/>
              </a:defRPr>
            </a:lvl3pPr>
            <a:lvl4pPr>
              <a:defRPr sz="5333">
                <a:solidFill>
                  <a:schemeClr val="bg1"/>
                </a:solidFill>
                <a:latin typeface="+mj-lt"/>
              </a:defRPr>
            </a:lvl4pPr>
            <a:lvl5pPr>
              <a:defRPr sz="5333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7" name="Text Placeholder 33">
            <a:extLst>
              <a:ext uri="{FF2B5EF4-FFF2-40B4-BE49-F238E27FC236}">
                <a16:creationId xmlns:a16="http://schemas.microsoft.com/office/drawing/2014/main" id="{9F262C8B-5C7F-B14A-BA25-50C34A7FD2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74581" y="4754312"/>
            <a:ext cx="1072896" cy="1072896"/>
          </a:xfrm>
          <a:prstGeom prst="rect">
            <a:avLst/>
          </a:prstGeom>
          <a:noFill/>
        </p:spPr>
        <p:txBody>
          <a:bodyPr wrap="none" lIns="0" tIns="0" rIns="0" bIns="164592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333" b="1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 sz="5333">
                <a:solidFill>
                  <a:schemeClr val="bg1"/>
                </a:solidFill>
                <a:latin typeface="+mj-lt"/>
              </a:defRPr>
            </a:lvl2pPr>
            <a:lvl3pPr>
              <a:defRPr sz="5333">
                <a:solidFill>
                  <a:schemeClr val="bg1"/>
                </a:solidFill>
                <a:latin typeface="+mj-lt"/>
              </a:defRPr>
            </a:lvl3pPr>
            <a:lvl4pPr>
              <a:defRPr sz="5333">
                <a:solidFill>
                  <a:schemeClr val="bg1"/>
                </a:solidFill>
                <a:latin typeface="+mj-lt"/>
              </a:defRPr>
            </a:lvl4pPr>
            <a:lvl5pPr>
              <a:defRPr sz="5333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89565497-DFA6-8648-8348-656B1CD0CB5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64151" y="884540"/>
            <a:ext cx="5826316" cy="328313"/>
          </a:xfrm>
        </p:spPr>
        <p:txBody>
          <a:bodyPr/>
          <a:lstStyle>
            <a:lvl1pPr marL="0" indent="0">
              <a:buNone/>
              <a:defRPr sz="1900" b="1"/>
            </a:lvl1pPr>
            <a:lvl2pPr marL="118530" indent="0">
              <a:buNone/>
              <a:defRPr/>
            </a:lvl2pPr>
            <a:lvl3pPr marL="215895" indent="0">
              <a:buNone/>
              <a:defRPr/>
            </a:lvl3pPr>
            <a:lvl4pPr marL="321725" indent="0">
              <a:buNone/>
              <a:defRPr/>
            </a:lvl4pPr>
            <a:lvl5pPr marL="41485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38">
            <a:extLst>
              <a:ext uri="{FF2B5EF4-FFF2-40B4-BE49-F238E27FC236}">
                <a16:creationId xmlns:a16="http://schemas.microsoft.com/office/drawing/2014/main" id="{B4122E31-736C-8348-B128-1CD0E14E534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64151" y="1178677"/>
            <a:ext cx="5826316" cy="286255"/>
          </a:xfrm>
        </p:spPr>
        <p:txBody>
          <a:bodyPr/>
          <a:lstStyle>
            <a:lvl1pPr marL="0" indent="0">
              <a:buNone/>
              <a:defRPr sz="1600" b="0"/>
            </a:lvl1pPr>
            <a:lvl2pPr marL="118530" indent="0">
              <a:buNone/>
              <a:defRPr/>
            </a:lvl2pPr>
            <a:lvl3pPr marL="215895" indent="0">
              <a:buNone/>
              <a:defRPr/>
            </a:lvl3pPr>
            <a:lvl4pPr marL="321725" indent="0">
              <a:buNone/>
              <a:defRPr/>
            </a:lvl4pPr>
            <a:lvl5pPr marL="41485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38">
            <a:extLst>
              <a:ext uri="{FF2B5EF4-FFF2-40B4-BE49-F238E27FC236}">
                <a16:creationId xmlns:a16="http://schemas.microsoft.com/office/drawing/2014/main" id="{F1C4FB0D-60E5-B34D-8186-8489A2E53B5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564151" y="2225112"/>
            <a:ext cx="5826316" cy="328313"/>
          </a:xfrm>
        </p:spPr>
        <p:txBody>
          <a:bodyPr/>
          <a:lstStyle>
            <a:lvl1pPr marL="0" indent="0">
              <a:buNone/>
              <a:defRPr sz="1900" b="1"/>
            </a:lvl1pPr>
            <a:lvl2pPr marL="118530" indent="0">
              <a:buNone/>
              <a:defRPr/>
            </a:lvl2pPr>
            <a:lvl3pPr marL="215895" indent="0">
              <a:buNone/>
              <a:defRPr/>
            </a:lvl3pPr>
            <a:lvl4pPr marL="321725" indent="0">
              <a:buNone/>
              <a:defRPr/>
            </a:lvl4pPr>
            <a:lvl5pPr marL="41485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38">
            <a:extLst>
              <a:ext uri="{FF2B5EF4-FFF2-40B4-BE49-F238E27FC236}">
                <a16:creationId xmlns:a16="http://schemas.microsoft.com/office/drawing/2014/main" id="{8732636F-5A0B-A840-BE79-B043D65D5D3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564151" y="2519249"/>
            <a:ext cx="5826316" cy="286255"/>
          </a:xfrm>
        </p:spPr>
        <p:txBody>
          <a:bodyPr/>
          <a:lstStyle>
            <a:lvl1pPr marL="0" indent="0">
              <a:buNone/>
              <a:defRPr sz="1600" b="0"/>
            </a:lvl1pPr>
            <a:lvl2pPr marL="118530" indent="0">
              <a:buNone/>
              <a:defRPr/>
            </a:lvl2pPr>
            <a:lvl3pPr marL="215895" indent="0">
              <a:buNone/>
              <a:defRPr/>
            </a:lvl3pPr>
            <a:lvl4pPr marL="321725" indent="0">
              <a:buNone/>
              <a:defRPr/>
            </a:lvl4pPr>
            <a:lvl5pPr marL="41485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38">
            <a:extLst>
              <a:ext uri="{FF2B5EF4-FFF2-40B4-BE49-F238E27FC236}">
                <a16:creationId xmlns:a16="http://schemas.microsoft.com/office/drawing/2014/main" id="{C4EA9612-68F2-FE49-9F0D-C26A6F9D5B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564151" y="3559280"/>
            <a:ext cx="5826316" cy="328313"/>
          </a:xfrm>
        </p:spPr>
        <p:txBody>
          <a:bodyPr/>
          <a:lstStyle>
            <a:lvl1pPr marL="0" indent="0">
              <a:buNone/>
              <a:defRPr sz="1900" b="1"/>
            </a:lvl1pPr>
            <a:lvl2pPr marL="118530" indent="0">
              <a:buNone/>
              <a:defRPr/>
            </a:lvl2pPr>
            <a:lvl3pPr marL="215895" indent="0">
              <a:buNone/>
              <a:defRPr/>
            </a:lvl3pPr>
            <a:lvl4pPr marL="321725" indent="0">
              <a:buNone/>
              <a:defRPr/>
            </a:lvl4pPr>
            <a:lvl5pPr marL="41485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38">
            <a:extLst>
              <a:ext uri="{FF2B5EF4-FFF2-40B4-BE49-F238E27FC236}">
                <a16:creationId xmlns:a16="http://schemas.microsoft.com/office/drawing/2014/main" id="{79BF31A7-530E-1E41-94FC-FA9E7BC6C34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564151" y="3853417"/>
            <a:ext cx="5826316" cy="286255"/>
          </a:xfrm>
        </p:spPr>
        <p:txBody>
          <a:bodyPr/>
          <a:lstStyle>
            <a:lvl1pPr marL="0" indent="0">
              <a:buNone/>
              <a:defRPr sz="1600" b="0"/>
            </a:lvl1pPr>
            <a:lvl2pPr marL="118530" indent="0">
              <a:buNone/>
              <a:defRPr/>
            </a:lvl2pPr>
            <a:lvl3pPr marL="215895" indent="0">
              <a:buNone/>
              <a:defRPr/>
            </a:lvl3pPr>
            <a:lvl4pPr marL="321725" indent="0">
              <a:buNone/>
              <a:defRPr/>
            </a:lvl4pPr>
            <a:lvl5pPr marL="41485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38">
            <a:extLst>
              <a:ext uri="{FF2B5EF4-FFF2-40B4-BE49-F238E27FC236}">
                <a16:creationId xmlns:a16="http://schemas.microsoft.com/office/drawing/2014/main" id="{2FC45632-E38B-EE49-BF1C-ACA50BB521F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564151" y="4899852"/>
            <a:ext cx="5826316" cy="328313"/>
          </a:xfrm>
        </p:spPr>
        <p:txBody>
          <a:bodyPr/>
          <a:lstStyle>
            <a:lvl1pPr marL="0" indent="0">
              <a:buNone/>
              <a:defRPr sz="1900" b="1"/>
            </a:lvl1pPr>
            <a:lvl2pPr marL="118530" indent="0">
              <a:buNone/>
              <a:defRPr/>
            </a:lvl2pPr>
            <a:lvl3pPr marL="215895" indent="0">
              <a:buNone/>
              <a:defRPr/>
            </a:lvl3pPr>
            <a:lvl4pPr marL="321725" indent="0">
              <a:buNone/>
              <a:defRPr/>
            </a:lvl4pPr>
            <a:lvl5pPr marL="41485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38">
            <a:extLst>
              <a:ext uri="{FF2B5EF4-FFF2-40B4-BE49-F238E27FC236}">
                <a16:creationId xmlns:a16="http://schemas.microsoft.com/office/drawing/2014/main" id="{DCE681FC-C488-A04F-8F37-E3BE5F14064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64151" y="5193989"/>
            <a:ext cx="5826316" cy="286255"/>
          </a:xfrm>
        </p:spPr>
        <p:txBody>
          <a:bodyPr/>
          <a:lstStyle>
            <a:lvl1pPr marL="0" indent="0">
              <a:buNone/>
              <a:defRPr sz="1600" b="0"/>
            </a:lvl1pPr>
            <a:lvl2pPr marL="118530" indent="0">
              <a:buNone/>
              <a:defRPr/>
            </a:lvl2pPr>
            <a:lvl3pPr marL="215895" indent="0">
              <a:buNone/>
              <a:defRPr/>
            </a:lvl3pPr>
            <a:lvl4pPr marL="321725" indent="0">
              <a:buNone/>
              <a:defRPr/>
            </a:lvl4pPr>
            <a:lvl5pPr marL="41485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Footer Placeholder 50">
            <a:extLst>
              <a:ext uri="{FF2B5EF4-FFF2-40B4-BE49-F238E27FC236}">
                <a16:creationId xmlns:a16="http://schemas.microsoft.com/office/drawing/2014/main" id="{85A7982A-004D-7745-A737-44A85812F968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Type division name here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6E68A9D-6E6F-D56D-655A-03ED79A67212}"/>
              </a:ext>
            </a:extLst>
          </p:cNvPr>
          <p:cNvCxnSpPr>
            <a:cxnSpLocks/>
          </p:cNvCxnSpPr>
          <p:nvPr/>
        </p:nvCxnSpPr>
        <p:spPr>
          <a:xfrm flipH="1">
            <a:off x="1174582" y="1859644"/>
            <a:ext cx="9842839" cy="0"/>
          </a:xfrm>
          <a:prstGeom prst="line">
            <a:avLst/>
          </a:prstGeom>
          <a:noFill/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</a:ln>
          <a:effectLst/>
        </p:spPr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5B57A09-888A-8E98-70F8-D759A1D74F76}"/>
              </a:ext>
            </a:extLst>
          </p:cNvPr>
          <p:cNvCxnSpPr>
            <a:cxnSpLocks/>
          </p:cNvCxnSpPr>
          <p:nvPr/>
        </p:nvCxnSpPr>
        <p:spPr>
          <a:xfrm flipH="1">
            <a:off x="1174581" y="3200217"/>
            <a:ext cx="9842840" cy="0"/>
          </a:xfrm>
          <a:prstGeom prst="line">
            <a:avLst/>
          </a:prstGeom>
          <a:noFill/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E034DD5-C5CE-4B13-522A-FC9946ECFF99}"/>
              </a:ext>
            </a:extLst>
          </p:cNvPr>
          <p:cNvCxnSpPr>
            <a:cxnSpLocks/>
          </p:cNvCxnSpPr>
          <p:nvPr/>
        </p:nvCxnSpPr>
        <p:spPr>
          <a:xfrm flipH="1">
            <a:off x="1174581" y="4540791"/>
            <a:ext cx="9842840" cy="0"/>
          </a:xfrm>
          <a:prstGeom prst="line">
            <a:avLst/>
          </a:prstGeom>
          <a:noFill/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</a:ln>
          <a:effectLst/>
        </p:spPr>
      </p:cxnSp>
      <p:sp>
        <p:nvSpPr>
          <p:cNvPr id="9" name="Text Placeholder 33">
            <a:extLst>
              <a:ext uri="{FF2B5EF4-FFF2-40B4-BE49-F238E27FC236}">
                <a16:creationId xmlns:a16="http://schemas.microsoft.com/office/drawing/2014/main" id="{D8D390B9-3FA3-52BE-4588-4CD1FAB272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74581" y="732592"/>
            <a:ext cx="1072896" cy="1072896"/>
          </a:xfrm>
          <a:prstGeom prst="rect">
            <a:avLst/>
          </a:prstGeom>
          <a:noFill/>
        </p:spPr>
        <p:txBody>
          <a:bodyPr wrap="none" lIns="0" tIns="0" rIns="0" bIns="164592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333" b="1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 sz="5333">
                <a:solidFill>
                  <a:schemeClr val="bg1"/>
                </a:solidFill>
                <a:latin typeface="+mj-lt"/>
              </a:defRPr>
            </a:lvl2pPr>
            <a:lvl3pPr>
              <a:defRPr sz="5333">
                <a:solidFill>
                  <a:schemeClr val="bg1"/>
                </a:solidFill>
                <a:latin typeface="+mj-lt"/>
              </a:defRPr>
            </a:lvl3pPr>
            <a:lvl4pPr>
              <a:defRPr sz="5333">
                <a:solidFill>
                  <a:schemeClr val="bg1"/>
                </a:solidFill>
                <a:latin typeface="+mj-lt"/>
              </a:defRPr>
            </a:lvl4pPr>
            <a:lvl5pPr>
              <a:defRPr sz="5333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0" name="Text Placeholder 33">
            <a:extLst>
              <a:ext uri="{FF2B5EF4-FFF2-40B4-BE49-F238E27FC236}">
                <a16:creationId xmlns:a16="http://schemas.microsoft.com/office/drawing/2014/main" id="{F6283C86-E231-01DB-0AEB-5E0EE9ED916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74581" y="2073665"/>
            <a:ext cx="1072896" cy="1072896"/>
          </a:xfrm>
          <a:prstGeom prst="rect">
            <a:avLst/>
          </a:prstGeom>
          <a:noFill/>
        </p:spPr>
        <p:txBody>
          <a:bodyPr wrap="none" lIns="0" tIns="0" rIns="0" bIns="164592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333" b="1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 sz="5333">
                <a:solidFill>
                  <a:schemeClr val="bg1"/>
                </a:solidFill>
                <a:latin typeface="+mj-lt"/>
              </a:defRPr>
            </a:lvl2pPr>
            <a:lvl3pPr>
              <a:defRPr sz="5333">
                <a:solidFill>
                  <a:schemeClr val="bg1"/>
                </a:solidFill>
                <a:latin typeface="+mj-lt"/>
              </a:defRPr>
            </a:lvl3pPr>
            <a:lvl4pPr>
              <a:defRPr sz="5333">
                <a:solidFill>
                  <a:schemeClr val="bg1"/>
                </a:solidFill>
                <a:latin typeface="+mj-lt"/>
              </a:defRPr>
            </a:lvl4pPr>
            <a:lvl5pPr>
              <a:defRPr sz="5333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1" name="Text Placeholder 33">
            <a:extLst>
              <a:ext uri="{FF2B5EF4-FFF2-40B4-BE49-F238E27FC236}">
                <a16:creationId xmlns:a16="http://schemas.microsoft.com/office/drawing/2014/main" id="{0963A312-77AE-95D2-3B0F-1784192F60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74581" y="3414239"/>
            <a:ext cx="1072896" cy="1072896"/>
          </a:xfrm>
          <a:prstGeom prst="rect">
            <a:avLst/>
          </a:prstGeom>
          <a:noFill/>
        </p:spPr>
        <p:txBody>
          <a:bodyPr wrap="none" lIns="0" tIns="0" rIns="0" bIns="164592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333" b="1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 sz="5333">
                <a:solidFill>
                  <a:schemeClr val="bg1"/>
                </a:solidFill>
                <a:latin typeface="+mj-lt"/>
              </a:defRPr>
            </a:lvl2pPr>
            <a:lvl3pPr>
              <a:defRPr sz="5333">
                <a:solidFill>
                  <a:schemeClr val="bg1"/>
                </a:solidFill>
                <a:latin typeface="+mj-lt"/>
              </a:defRPr>
            </a:lvl3pPr>
            <a:lvl4pPr>
              <a:defRPr sz="5333">
                <a:solidFill>
                  <a:schemeClr val="bg1"/>
                </a:solidFill>
                <a:latin typeface="+mj-lt"/>
              </a:defRPr>
            </a:lvl4pPr>
            <a:lvl5pPr>
              <a:defRPr sz="5333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3A30A72E-5D91-BF08-729F-FA3EE8DD690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74581" y="4754312"/>
            <a:ext cx="1072896" cy="1072896"/>
          </a:xfrm>
          <a:prstGeom prst="rect">
            <a:avLst/>
          </a:prstGeom>
          <a:noFill/>
        </p:spPr>
        <p:txBody>
          <a:bodyPr wrap="none" lIns="0" tIns="0" rIns="0" bIns="164592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333" b="1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 sz="5333">
                <a:solidFill>
                  <a:schemeClr val="bg1"/>
                </a:solidFill>
                <a:latin typeface="+mj-lt"/>
              </a:defRPr>
            </a:lvl2pPr>
            <a:lvl3pPr>
              <a:defRPr sz="5333">
                <a:solidFill>
                  <a:schemeClr val="bg1"/>
                </a:solidFill>
                <a:latin typeface="+mj-lt"/>
              </a:defRPr>
            </a:lvl3pPr>
            <a:lvl4pPr>
              <a:defRPr sz="5333">
                <a:solidFill>
                  <a:schemeClr val="bg1"/>
                </a:solidFill>
                <a:latin typeface="+mj-lt"/>
              </a:defRPr>
            </a:lvl4pPr>
            <a:lvl5pPr>
              <a:defRPr sz="5333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3" name="Text Placeholder 38">
            <a:extLst>
              <a:ext uri="{FF2B5EF4-FFF2-40B4-BE49-F238E27FC236}">
                <a16:creationId xmlns:a16="http://schemas.microsoft.com/office/drawing/2014/main" id="{F194F65B-21AA-6144-AB30-D4AFD72DF34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64151" y="884540"/>
            <a:ext cx="5826316" cy="328313"/>
          </a:xfrm>
        </p:spPr>
        <p:txBody>
          <a:bodyPr/>
          <a:lstStyle>
            <a:lvl1pPr marL="0" indent="0">
              <a:buNone/>
              <a:defRPr sz="1900" b="1"/>
            </a:lvl1pPr>
            <a:lvl2pPr marL="118530" indent="0">
              <a:buNone/>
              <a:defRPr/>
            </a:lvl2pPr>
            <a:lvl3pPr marL="215895" indent="0">
              <a:buNone/>
              <a:defRPr/>
            </a:lvl3pPr>
            <a:lvl4pPr marL="321725" indent="0">
              <a:buNone/>
              <a:defRPr/>
            </a:lvl4pPr>
            <a:lvl5pPr marL="41485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8">
            <a:extLst>
              <a:ext uri="{FF2B5EF4-FFF2-40B4-BE49-F238E27FC236}">
                <a16:creationId xmlns:a16="http://schemas.microsoft.com/office/drawing/2014/main" id="{B4F155EF-BF34-B465-5D94-F9A80C3B445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64151" y="1178677"/>
            <a:ext cx="5826316" cy="286255"/>
          </a:xfrm>
        </p:spPr>
        <p:txBody>
          <a:bodyPr/>
          <a:lstStyle>
            <a:lvl1pPr marL="0" indent="0">
              <a:buNone/>
              <a:defRPr sz="1600" b="0"/>
            </a:lvl1pPr>
            <a:lvl2pPr marL="118530" indent="0">
              <a:buNone/>
              <a:defRPr/>
            </a:lvl2pPr>
            <a:lvl3pPr marL="215895" indent="0">
              <a:buNone/>
              <a:defRPr/>
            </a:lvl3pPr>
            <a:lvl4pPr marL="321725" indent="0">
              <a:buNone/>
              <a:defRPr/>
            </a:lvl4pPr>
            <a:lvl5pPr marL="41485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38">
            <a:extLst>
              <a:ext uri="{FF2B5EF4-FFF2-40B4-BE49-F238E27FC236}">
                <a16:creationId xmlns:a16="http://schemas.microsoft.com/office/drawing/2014/main" id="{F2180AF2-32BE-D44F-5D83-672A1678A9A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564151" y="2225112"/>
            <a:ext cx="5826316" cy="328313"/>
          </a:xfrm>
        </p:spPr>
        <p:txBody>
          <a:bodyPr/>
          <a:lstStyle>
            <a:lvl1pPr marL="0" indent="0">
              <a:buNone/>
              <a:defRPr sz="1900" b="1"/>
            </a:lvl1pPr>
            <a:lvl2pPr marL="118530" indent="0">
              <a:buNone/>
              <a:defRPr/>
            </a:lvl2pPr>
            <a:lvl3pPr marL="215895" indent="0">
              <a:buNone/>
              <a:defRPr/>
            </a:lvl3pPr>
            <a:lvl4pPr marL="321725" indent="0">
              <a:buNone/>
              <a:defRPr/>
            </a:lvl4pPr>
            <a:lvl5pPr marL="41485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8">
            <a:extLst>
              <a:ext uri="{FF2B5EF4-FFF2-40B4-BE49-F238E27FC236}">
                <a16:creationId xmlns:a16="http://schemas.microsoft.com/office/drawing/2014/main" id="{BE926FC2-A79F-2C2D-A422-4D8C09EF9FF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564151" y="2519249"/>
            <a:ext cx="5826316" cy="286255"/>
          </a:xfrm>
        </p:spPr>
        <p:txBody>
          <a:bodyPr/>
          <a:lstStyle>
            <a:lvl1pPr marL="0" indent="0">
              <a:buNone/>
              <a:defRPr sz="1600" b="0"/>
            </a:lvl1pPr>
            <a:lvl2pPr marL="118530" indent="0">
              <a:buNone/>
              <a:defRPr/>
            </a:lvl2pPr>
            <a:lvl3pPr marL="215895" indent="0">
              <a:buNone/>
              <a:defRPr/>
            </a:lvl3pPr>
            <a:lvl4pPr marL="321725" indent="0">
              <a:buNone/>
              <a:defRPr/>
            </a:lvl4pPr>
            <a:lvl5pPr marL="41485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38">
            <a:extLst>
              <a:ext uri="{FF2B5EF4-FFF2-40B4-BE49-F238E27FC236}">
                <a16:creationId xmlns:a16="http://schemas.microsoft.com/office/drawing/2014/main" id="{AB54E1B6-BCE3-5540-8EE6-BE6B1C222D3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564151" y="3559280"/>
            <a:ext cx="5826316" cy="328313"/>
          </a:xfrm>
        </p:spPr>
        <p:txBody>
          <a:bodyPr/>
          <a:lstStyle>
            <a:lvl1pPr marL="0" indent="0">
              <a:buNone/>
              <a:defRPr sz="1900" b="1"/>
            </a:lvl1pPr>
            <a:lvl2pPr marL="118530" indent="0">
              <a:buNone/>
              <a:defRPr/>
            </a:lvl2pPr>
            <a:lvl3pPr marL="215895" indent="0">
              <a:buNone/>
              <a:defRPr/>
            </a:lvl3pPr>
            <a:lvl4pPr marL="321725" indent="0">
              <a:buNone/>
              <a:defRPr/>
            </a:lvl4pPr>
            <a:lvl5pPr marL="41485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38">
            <a:extLst>
              <a:ext uri="{FF2B5EF4-FFF2-40B4-BE49-F238E27FC236}">
                <a16:creationId xmlns:a16="http://schemas.microsoft.com/office/drawing/2014/main" id="{49225D1D-EFBE-C650-B9AD-2B8CCB4F9CF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564151" y="3853417"/>
            <a:ext cx="5826316" cy="286255"/>
          </a:xfrm>
        </p:spPr>
        <p:txBody>
          <a:bodyPr/>
          <a:lstStyle>
            <a:lvl1pPr marL="0" indent="0">
              <a:buNone/>
              <a:defRPr sz="1600" b="0"/>
            </a:lvl1pPr>
            <a:lvl2pPr marL="118530" indent="0">
              <a:buNone/>
              <a:defRPr/>
            </a:lvl2pPr>
            <a:lvl3pPr marL="215895" indent="0">
              <a:buNone/>
              <a:defRPr/>
            </a:lvl3pPr>
            <a:lvl4pPr marL="321725" indent="0">
              <a:buNone/>
              <a:defRPr/>
            </a:lvl4pPr>
            <a:lvl5pPr marL="41485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8">
            <a:extLst>
              <a:ext uri="{FF2B5EF4-FFF2-40B4-BE49-F238E27FC236}">
                <a16:creationId xmlns:a16="http://schemas.microsoft.com/office/drawing/2014/main" id="{4E7A0E80-3890-9013-7FC7-BDAC294E36F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564151" y="4899852"/>
            <a:ext cx="5826316" cy="328313"/>
          </a:xfrm>
        </p:spPr>
        <p:txBody>
          <a:bodyPr/>
          <a:lstStyle>
            <a:lvl1pPr marL="0" indent="0">
              <a:buNone/>
              <a:defRPr sz="1900" b="1"/>
            </a:lvl1pPr>
            <a:lvl2pPr marL="118530" indent="0">
              <a:buNone/>
              <a:defRPr/>
            </a:lvl2pPr>
            <a:lvl3pPr marL="215895" indent="0">
              <a:buNone/>
              <a:defRPr/>
            </a:lvl3pPr>
            <a:lvl4pPr marL="321725" indent="0">
              <a:buNone/>
              <a:defRPr/>
            </a:lvl4pPr>
            <a:lvl5pPr marL="41485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8">
            <a:extLst>
              <a:ext uri="{FF2B5EF4-FFF2-40B4-BE49-F238E27FC236}">
                <a16:creationId xmlns:a16="http://schemas.microsoft.com/office/drawing/2014/main" id="{CC2A5092-9316-0D90-AB24-33A7B1D0124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64151" y="5193989"/>
            <a:ext cx="5826316" cy="286255"/>
          </a:xfrm>
        </p:spPr>
        <p:txBody>
          <a:bodyPr/>
          <a:lstStyle>
            <a:lvl1pPr marL="0" indent="0">
              <a:buNone/>
              <a:defRPr sz="1600" b="0"/>
            </a:lvl1pPr>
            <a:lvl2pPr marL="118530" indent="0">
              <a:buNone/>
              <a:defRPr/>
            </a:lvl2pPr>
            <a:lvl3pPr marL="215895" indent="0">
              <a:buNone/>
              <a:defRPr/>
            </a:lvl3pPr>
            <a:lvl4pPr marL="321725" indent="0">
              <a:buNone/>
              <a:defRPr/>
            </a:lvl4pPr>
            <a:lvl5pPr marL="41485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00657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sections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489855-8317-B94A-AEDA-A5FFAA2CD6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E20E4-D496-034F-914D-F7F15B93E95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5C0617B-A41B-B94F-A8DE-6993D064F9CD}"/>
              </a:ext>
            </a:extLst>
          </p:cNvPr>
          <p:cNvCxnSpPr>
            <a:cxnSpLocks/>
          </p:cNvCxnSpPr>
          <p:nvPr/>
        </p:nvCxnSpPr>
        <p:spPr>
          <a:xfrm flipH="1">
            <a:off x="1174582" y="1859644"/>
            <a:ext cx="9842839" cy="0"/>
          </a:xfrm>
          <a:prstGeom prst="line">
            <a:avLst/>
          </a:prstGeom>
          <a:noFill/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</a:ln>
          <a:effectLst/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70CE82-930F-F04F-9C79-0DB4507F891E}"/>
              </a:ext>
            </a:extLst>
          </p:cNvPr>
          <p:cNvCxnSpPr>
            <a:cxnSpLocks/>
          </p:cNvCxnSpPr>
          <p:nvPr/>
        </p:nvCxnSpPr>
        <p:spPr>
          <a:xfrm flipH="1">
            <a:off x="1174581" y="3200217"/>
            <a:ext cx="9842840" cy="0"/>
          </a:xfrm>
          <a:prstGeom prst="line">
            <a:avLst/>
          </a:prstGeom>
          <a:noFill/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A4F78B3-98DE-5B49-85FD-A2910B7B5517}"/>
              </a:ext>
            </a:extLst>
          </p:cNvPr>
          <p:cNvCxnSpPr>
            <a:cxnSpLocks/>
          </p:cNvCxnSpPr>
          <p:nvPr/>
        </p:nvCxnSpPr>
        <p:spPr>
          <a:xfrm flipH="1">
            <a:off x="1174581" y="4540791"/>
            <a:ext cx="9842840" cy="0"/>
          </a:xfrm>
          <a:prstGeom prst="line">
            <a:avLst/>
          </a:prstGeom>
          <a:noFill/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</a:ln>
          <a:effectLst/>
        </p:spPr>
      </p:cxn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89565497-DFA6-8648-8348-656B1CD0CB5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64151" y="884540"/>
            <a:ext cx="5826316" cy="328313"/>
          </a:xfrm>
        </p:spPr>
        <p:txBody>
          <a:bodyPr/>
          <a:lstStyle>
            <a:lvl1pPr marL="0" indent="0">
              <a:buNone/>
              <a:defRPr sz="1900" b="1"/>
            </a:lvl1pPr>
            <a:lvl2pPr marL="118530" indent="0">
              <a:buNone/>
              <a:defRPr/>
            </a:lvl2pPr>
            <a:lvl3pPr marL="215895" indent="0">
              <a:buNone/>
              <a:defRPr/>
            </a:lvl3pPr>
            <a:lvl4pPr marL="321725" indent="0">
              <a:buNone/>
              <a:defRPr/>
            </a:lvl4pPr>
            <a:lvl5pPr marL="41485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38">
            <a:extLst>
              <a:ext uri="{FF2B5EF4-FFF2-40B4-BE49-F238E27FC236}">
                <a16:creationId xmlns:a16="http://schemas.microsoft.com/office/drawing/2014/main" id="{B4122E31-736C-8348-B128-1CD0E14E534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64151" y="1178677"/>
            <a:ext cx="5826316" cy="286255"/>
          </a:xfrm>
        </p:spPr>
        <p:txBody>
          <a:bodyPr/>
          <a:lstStyle>
            <a:lvl1pPr marL="0" indent="0">
              <a:buNone/>
              <a:defRPr sz="1600" b="0"/>
            </a:lvl1pPr>
            <a:lvl2pPr marL="118530" indent="0">
              <a:buNone/>
              <a:defRPr/>
            </a:lvl2pPr>
            <a:lvl3pPr marL="215895" indent="0">
              <a:buNone/>
              <a:defRPr/>
            </a:lvl3pPr>
            <a:lvl4pPr marL="321725" indent="0">
              <a:buNone/>
              <a:defRPr/>
            </a:lvl4pPr>
            <a:lvl5pPr marL="41485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38">
            <a:extLst>
              <a:ext uri="{FF2B5EF4-FFF2-40B4-BE49-F238E27FC236}">
                <a16:creationId xmlns:a16="http://schemas.microsoft.com/office/drawing/2014/main" id="{F1C4FB0D-60E5-B34D-8186-8489A2E53B5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564151" y="2225112"/>
            <a:ext cx="5826316" cy="328313"/>
          </a:xfrm>
        </p:spPr>
        <p:txBody>
          <a:bodyPr/>
          <a:lstStyle>
            <a:lvl1pPr marL="0" indent="0">
              <a:buNone/>
              <a:defRPr sz="1900" b="1"/>
            </a:lvl1pPr>
            <a:lvl2pPr marL="118530" indent="0">
              <a:buNone/>
              <a:defRPr/>
            </a:lvl2pPr>
            <a:lvl3pPr marL="215895" indent="0">
              <a:buNone/>
              <a:defRPr/>
            </a:lvl3pPr>
            <a:lvl4pPr marL="321725" indent="0">
              <a:buNone/>
              <a:defRPr/>
            </a:lvl4pPr>
            <a:lvl5pPr marL="41485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38">
            <a:extLst>
              <a:ext uri="{FF2B5EF4-FFF2-40B4-BE49-F238E27FC236}">
                <a16:creationId xmlns:a16="http://schemas.microsoft.com/office/drawing/2014/main" id="{8732636F-5A0B-A840-BE79-B043D65D5D3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564151" y="2519249"/>
            <a:ext cx="5826316" cy="286255"/>
          </a:xfrm>
        </p:spPr>
        <p:txBody>
          <a:bodyPr/>
          <a:lstStyle>
            <a:lvl1pPr marL="0" indent="0">
              <a:buNone/>
              <a:defRPr sz="1600" b="0"/>
            </a:lvl1pPr>
            <a:lvl2pPr marL="118530" indent="0">
              <a:buNone/>
              <a:defRPr/>
            </a:lvl2pPr>
            <a:lvl3pPr marL="215895" indent="0">
              <a:buNone/>
              <a:defRPr/>
            </a:lvl3pPr>
            <a:lvl4pPr marL="321725" indent="0">
              <a:buNone/>
              <a:defRPr/>
            </a:lvl4pPr>
            <a:lvl5pPr marL="41485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38">
            <a:extLst>
              <a:ext uri="{FF2B5EF4-FFF2-40B4-BE49-F238E27FC236}">
                <a16:creationId xmlns:a16="http://schemas.microsoft.com/office/drawing/2014/main" id="{C4EA9612-68F2-FE49-9F0D-C26A6F9D5B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564151" y="3559280"/>
            <a:ext cx="5826316" cy="328313"/>
          </a:xfrm>
        </p:spPr>
        <p:txBody>
          <a:bodyPr/>
          <a:lstStyle>
            <a:lvl1pPr marL="0" indent="0">
              <a:buNone/>
              <a:defRPr sz="1900" b="1"/>
            </a:lvl1pPr>
            <a:lvl2pPr marL="118530" indent="0">
              <a:buNone/>
              <a:defRPr/>
            </a:lvl2pPr>
            <a:lvl3pPr marL="215895" indent="0">
              <a:buNone/>
              <a:defRPr/>
            </a:lvl3pPr>
            <a:lvl4pPr marL="321725" indent="0">
              <a:buNone/>
              <a:defRPr/>
            </a:lvl4pPr>
            <a:lvl5pPr marL="41485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38">
            <a:extLst>
              <a:ext uri="{FF2B5EF4-FFF2-40B4-BE49-F238E27FC236}">
                <a16:creationId xmlns:a16="http://schemas.microsoft.com/office/drawing/2014/main" id="{79BF31A7-530E-1E41-94FC-FA9E7BC6C34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564151" y="3853417"/>
            <a:ext cx="5826316" cy="286255"/>
          </a:xfrm>
        </p:spPr>
        <p:txBody>
          <a:bodyPr/>
          <a:lstStyle>
            <a:lvl1pPr marL="0" indent="0">
              <a:buNone/>
              <a:defRPr sz="1600" b="0"/>
            </a:lvl1pPr>
            <a:lvl2pPr marL="118530" indent="0">
              <a:buNone/>
              <a:defRPr/>
            </a:lvl2pPr>
            <a:lvl3pPr marL="215895" indent="0">
              <a:buNone/>
              <a:defRPr/>
            </a:lvl3pPr>
            <a:lvl4pPr marL="321725" indent="0">
              <a:buNone/>
              <a:defRPr/>
            </a:lvl4pPr>
            <a:lvl5pPr marL="41485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38">
            <a:extLst>
              <a:ext uri="{FF2B5EF4-FFF2-40B4-BE49-F238E27FC236}">
                <a16:creationId xmlns:a16="http://schemas.microsoft.com/office/drawing/2014/main" id="{2FC45632-E38B-EE49-BF1C-ACA50BB521F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564151" y="4899852"/>
            <a:ext cx="5826316" cy="328313"/>
          </a:xfrm>
        </p:spPr>
        <p:txBody>
          <a:bodyPr/>
          <a:lstStyle>
            <a:lvl1pPr marL="0" indent="0">
              <a:buNone/>
              <a:defRPr sz="1900" b="1"/>
            </a:lvl1pPr>
            <a:lvl2pPr marL="118530" indent="0">
              <a:buNone/>
              <a:defRPr/>
            </a:lvl2pPr>
            <a:lvl3pPr marL="215895" indent="0">
              <a:buNone/>
              <a:defRPr/>
            </a:lvl3pPr>
            <a:lvl4pPr marL="321725" indent="0">
              <a:buNone/>
              <a:defRPr/>
            </a:lvl4pPr>
            <a:lvl5pPr marL="41485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38">
            <a:extLst>
              <a:ext uri="{FF2B5EF4-FFF2-40B4-BE49-F238E27FC236}">
                <a16:creationId xmlns:a16="http://schemas.microsoft.com/office/drawing/2014/main" id="{DCE681FC-C488-A04F-8F37-E3BE5F14064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64151" y="5193989"/>
            <a:ext cx="5826316" cy="286255"/>
          </a:xfrm>
        </p:spPr>
        <p:txBody>
          <a:bodyPr/>
          <a:lstStyle>
            <a:lvl1pPr marL="0" indent="0">
              <a:buNone/>
              <a:defRPr sz="1600" b="0"/>
            </a:lvl1pPr>
            <a:lvl2pPr marL="118530" indent="0">
              <a:buNone/>
              <a:defRPr/>
            </a:lvl2pPr>
            <a:lvl3pPr marL="215895" indent="0">
              <a:buNone/>
              <a:defRPr/>
            </a:lvl3pPr>
            <a:lvl4pPr marL="321725" indent="0">
              <a:buNone/>
              <a:defRPr/>
            </a:lvl4pPr>
            <a:lvl5pPr marL="41485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Footer Placeholder 50">
            <a:extLst>
              <a:ext uri="{FF2B5EF4-FFF2-40B4-BE49-F238E27FC236}">
                <a16:creationId xmlns:a16="http://schemas.microsoft.com/office/drawing/2014/main" id="{85A7982A-004D-7745-A737-44A85812F968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Type division name here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F769862-F1B6-3A01-6E7D-5687BE345B9C}"/>
              </a:ext>
            </a:extLst>
          </p:cNvPr>
          <p:cNvCxnSpPr>
            <a:cxnSpLocks/>
          </p:cNvCxnSpPr>
          <p:nvPr/>
        </p:nvCxnSpPr>
        <p:spPr>
          <a:xfrm flipH="1">
            <a:off x="1174582" y="1859644"/>
            <a:ext cx="9842839" cy="0"/>
          </a:xfrm>
          <a:prstGeom prst="line">
            <a:avLst/>
          </a:prstGeom>
          <a:noFill/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</a:ln>
          <a:effectLst/>
        </p:spPr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363C91C-71EC-B6D7-31B1-BD4DCFC3ADE4}"/>
              </a:ext>
            </a:extLst>
          </p:cNvPr>
          <p:cNvCxnSpPr>
            <a:cxnSpLocks/>
          </p:cNvCxnSpPr>
          <p:nvPr/>
        </p:nvCxnSpPr>
        <p:spPr>
          <a:xfrm flipH="1">
            <a:off x="1174581" y="3200217"/>
            <a:ext cx="9842840" cy="0"/>
          </a:xfrm>
          <a:prstGeom prst="line">
            <a:avLst/>
          </a:prstGeom>
          <a:noFill/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74ADD7B-059B-0141-A454-35D9BBE77319}"/>
              </a:ext>
            </a:extLst>
          </p:cNvPr>
          <p:cNvCxnSpPr>
            <a:cxnSpLocks/>
          </p:cNvCxnSpPr>
          <p:nvPr/>
        </p:nvCxnSpPr>
        <p:spPr>
          <a:xfrm flipH="1">
            <a:off x="1174581" y="4540791"/>
            <a:ext cx="9842840" cy="0"/>
          </a:xfrm>
          <a:prstGeom prst="line">
            <a:avLst/>
          </a:prstGeom>
          <a:noFill/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</a:ln>
          <a:effectLst/>
        </p:spPr>
      </p:cxnSp>
      <p:sp>
        <p:nvSpPr>
          <p:cNvPr id="9" name="Text Placeholder 38">
            <a:extLst>
              <a:ext uri="{FF2B5EF4-FFF2-40B4-BE49-F238E27FC236}">
                <a16:creationId xmlns:a16="http://schemas.microsoft.com/office/drawing/2014/main" id="{A9B1A6A1-A028-9664-3112-6F46702217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64151" y="884540"/>
            <a:ext cx="5826316" cy="328313"/>
          </a:xfrm>
        </p:spPr>
        <p:txBody>
          <a:bodyPr/>
          <a:lstStyle>
            <a:lvl1pPr marL="0" indent="0">
              <a:buNone/>
              <a:defRPr sz="1900" b="1"/>
            </a:lvl1pPr>
            <a:lvl2pPr marL="118530" indent="0">
              <a:buNone/>
              <a:defRPr/>
            </a:lvl2pPr>
            <a:lvl3pPr marL="215895" indent="0">
              <a:buNone/>
              <a:defRPr/>
            </a:lvl3pPr>
            <a:lvl4pPr marL="321725" indent="0">
              <a:buNone/>
              <a:defRPr/>
            </a:lvl4pPr>
            <a:lvl5pPr marL="41485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8">
            <a:extLst>
              <a:ext uri="{FF2B5EF4-FFF2-40B4-BE49-F238E27FC236}">
                <a16:creationId xmlns:a16="http://schemas.microsoft.com/office/drawing/2014/main" id="{57E29269-393E-647E-580F-E39515E170D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64151" y="1178677"/>
            <a:ext cx="5826316" cy="286255"/>
          </a:xfrm>
        </p:spPr>
        <p:txBody>
          <a:bodyPr/>
          <a:lstStyle>
            <a:lvl1pPr marL="0" indent="0">
              <a:buNone/>
              <a:defRPr sz="1600" b="0"/>
            </a:lvl1pPr>
            <a:lvl2pPr marL="118530" indent="0">
              <a:buNone/>
              <a:defRPr/>
            </a:lvl2pPr>
            <a:lvl3pPr marL="215895" indent="0">
              <a:buNone/>
              <a:defRPr/>
            </a:lvl3pPr>
            <a:lvl4pPr marL="321725" indent="0">
              <a:buNone/>
              <a:defRPr/>
            </a:lvl4pPr>
            <a:lvl5pPr marL="41485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38">
            <a:extLst>
              <a:ext uri="{FF2B5EF4-FFF2-40B4-BE49-F238E27FC236}">
                <a16:creationId xmlns:a16="http://schemas.microsoft.com/office/drawing/2014/main" id="{5EFEED2E-F077-01E2-BFED-942E45308F4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564151" y="2225112"/>
            <a:ext cx="5826316" cy="328313"/>
          </a:xfrm>
        </p:spPr>
        <p:txBody>
          <a:bodyPr/>
          <a:lstStyle>
            <a:lvl1pPr marL="0" indent="0">
              <a:buNone/>
              <a:defRPr sz="1900" b="1"/>
            </a:lvl1pPr>
            <a:lvl2pPr marL="118530" indent="0">
              <a:buNone/>
              <a:defRPr/>
            </a:lvl2pPr>
            <a:lvl3pPr marL="215895" indent="0">
              <a:buNone/>
              <a:defRPr/>
            </a:lvl3pPr>
            <a:lvl4pPr marL="321725" indent="0">
              <a:buNone/>
              <a:defRPr/>
            </a:lvl4pPr>
            <a:lvl5pPr marL="41485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8">
            <a:extLst>
              <a:ext uri="{FF2B5EF4-FFF2-40B4-BE49-F238E27FC236}">
                <a16:creationId xmlns:a16="http://schemas.microsoft.com/office/drawing/2014/main" id="{14090B89-E8C7-B3D9-81CE-5604104622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564151" y="2519249"/>
            <a:ext cx="5826316" cy="286255"/>
          </a:xfrm>
        </p:spPr>
        <p:txBody>
          <a:bodyPr/>
          <a:lstStyle>
            <a:lvl1pPr marL="0" indent="0">
              <a:buNone/>
              <a:defRPr sz="1600" b="0"/>
            </a:lvl1pPr>
            <a:lvl2pPr marL="118530" indent="0">
              <a:buNone/>
              <a:defRPr/>
            </a:lvl2pPr>
            <a:lvl3pPr marL="215895" indent="0">
              <a:buNone/>
              <a:defRPr/>
            </a:lvl3pPr>
            <a:lvl4pPr marL="321725" indent="0">
              <a:buNone/>
              <a:defRPr/>
            </a:lvl4pPr>
            <a:lvl5pPr marL="41485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38">
            <a:extLst>
              <a:ext uri="{FF2B5EF4-FFF2-40B4-BE49-F238E27FC236}">
                <a16:creationId xmlns:a16="http://schemas.microsoft.com/office/drawing/2014/main" id="{345695D2-E6D6-E5C6-020E-6790476A48D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564151" y="3559280"/>
            <a:ext cx="5826316" cy="328313"/>
          </a:xfrm>
        </p:spPr>
        <p:txBody>
          <a:bodyPr/>
          <a:lstStyle>
            <a:lvl1pPr marL="0" indent="0">
              <a:buNone/>
              <a:defRPr sz="1900" b="1"/>
            </a:lvl1pPr>
            <a:lvl2pPr marL="118530" indent="0">
              <a:buNone/>
              <a:defRPr/>
            </a:lvl2pPr>
            <a:lvl3pPr marL="215895" indent="0">
              <a:buNone/>
              <a:defRPr/>
            </a:lvl3pPr>
            <a:lvl4pPr marL="321725" indent="0">
              <a:buNone/>
              <a:defRPr/>
            </a:lvl4pPr>
            <a:lvl5pPr marL="41485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8">
            <a:extLst>
              <a:ext uri="{FF2B5EF4-FFF2-40B4-BE49-F238E27FC236}">
                <a16:creationId xmlns:a16="http://schemas.microsoft.com/office/drawing/2014/main" id="{62EF250C-6C74-E251-004C-5CB2452DBED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564151" y="3853417"/>
            <a:ext cx="5826316" cy="286255"/>
          </a:xfrm>
        </p:spPr>
        <p:txBody>
          <a:bodyPr/>
          <a:lstStyle>
            <a:lvl1pPr marL="0" indent="0">
              <a:buNone/>
              <a:defRPr sz="1600" b="0"/>
            </a:lvl1pPr>
            <a:lvl2pPr marL="118530" indent="0">
              <a:buNone/>
              <a:defRPr/>
            </a:lvl2pPr>
            <a:lvl3pPr marL="215895" indent="0">
              <a:buNone/>
              <a:defRPr/>
            </a:lvl3pPr>
            <a:lvl4pPr marL="321725" indent="0">
              <a:buNone/>
              <a:defRPr/>
            </a:lvl4pPr>
            <a:lvl5pPr marL="41485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38">
            <a:extLst>
              <a:ext uri="{FF2B5EF4-FFF2-40B4-BE49-F238E27FC236}">
                <a16:creationId xmlns:a16="http://schemas.microsoft.com/office/drawing/2014/main" id="{D1B21B98-5125-4B49-2BB5-23873FDCF91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564151" y="4899852"/>
            <a:ext cx="5826316" cy="328313"/>
          </a:xfrm>
        </p:spPr>
        <p:txBody>
          <a:bodyPr/>
          <a:lstStyle>
            <a:lvl1pPr marL="0" indent="0">
              <a:buNone/>
              <a:defRPr sz="1900" b="1"/>
            </a:lvl1pPr>
            <a:lvl2pPr marL="118530" indent="0">
              <a:buNone/>
              <a:defRPr/>
            </a:lvl2pPr>
            <a:lvl3pPr marL="215895" indent="0">
              <a:buNone/>
              <a:defRPr/>
            </a:lvl3pPr>
            <a:lvl4pPr marL="321725" indent="0">
              <a:buNone/>
              <a:defRPr/>
            </a:lvl4pPr>
            <a:lvl5pPr marL="41485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8">
            <a:extLst>
              <a:ext uri="{FF2B5EF4-FFF2-40B4-BE49-F238E27FC236}">
                <a16:creationId xmlns:a16="http://schemas.microsoft.com/office/drawing/2014/main" id="{730DB302-C431-5392-1F17-27E4F353040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64151" y="5193989"/>
            <a:ext cx="5826316" cy="286255"/>
          </a:xfrm>
        </p:spPr>
        <p:txBody>
          <a:bodyPr/>
          <a:lstStyle>
            <a:lvl1pPr marL="0" indent="0">
              <a:buNone/>
              <a:defRPr sz="1600" b="0"/>
            </a:lvl1pPr>
            <a:lvl2pPr marL="118530" indent="0">
              <a:buNone/>
              <a:defRPr/>
            </a:lvl2pPr>
            <a:lvl3pPr marL="215895" indent="0">
              <a:buNone/>
              <a:defRPr/>
            </a:lvl3pPr>
            <a:lvl4pPr marL="321725" indent="0">
              <a:buNone/>
              <a:defRPr/>
            </a:lvl4pPr>
            <a:lvl5pPr marL="41485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90503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-bleed image light backgrou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6B73010-DCFF-9A4A-971B-E9F09C5334B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tx2">
              <a:lumMod val="60000"/>
              <a:lumOff val="4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9BDA0-AF0E-4BA8-B742-3B9C92A3E6FE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D2472-4EE6-C448-9F15-8C75193DA9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9405" y="6241565"/>
            <a:ext cx="327386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accent1"/>
                </a:solidFill>
              </a:defRPr>
            </a:lvl1pPr>
          </a:lstStyle>
          <a:p>
            <a:r>
              <a:rPr lang="en-US"/>
              <a:t>Type division name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7E1A05-8BEA-C340-A5A9-DFD9053D0678}"/>
              </a:ext>
            </a:extLst>
          </p:cNvPr>
          <p:cNvSpPr txBox="1"/>
          <p:nvPr/>
        </p:nvSpPr>
        <p:spPr>
          <a:xfrm>
            <a:off x="1097280" y="6332817"/>
            <a:ext cx="39429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2021 United HealthCare Services, Inc. All Rights Reserved.</a:t>
            </a:r>
          </a:p>
        </p:txBody>
      </p:sp>
      <p:sp>
        <p:nvSpPr>
          <p:cNvPr id="8" name="Graphic 8">
            <a:extLst>
              <a:ext uri="{FF2B5EF4-FFF2-40B4-BE49-F238E27FC236}">
                <a16:creationId xmlns:a16="http://schemas.microsoft.com/office/drawing/2014/main" id="{3E10119E-13B3-BF4F-9771-A3F130658023}"/>
              </a:ext>
            </a:extLst>
          </p:cNvPr>
          <p:cNvSpPr/>
          <p:nvPr/>
        </p:nvSpPr>
        <p:spPr>
          <a:xfrm>
            <a:off x="609602" y="6213960"/>
            <a:ext cx="177533" cy="309701"/>
          </a:xfrm>
          <a:custGeom>
            <a:avLst/>
            <a:gdLst>
              <a:gd name="connsiteX0" fmla="*/ 127837 w 460213"/>
              <a:gd name="connsiteY0" fmla="*/ 766124 h 802827"/>
              <a:gd name="connsiteX1" fmla="*/ 127837 w 460213"/>
              <a:gd name="connsiteY1" fmla="*/ 766124 h 802827"/>
              <a:gd name="connsiteX2" fmla="*/ 208268 w 460213"/>
              <a:gd name="connsiteY2" fmla="*/ 779518 h 802827"/>
              <a:gd name="connsiteX3" fmla="*/ 413872 w 460213"/>
              <a:gd name="connsiteY3" fmla="*/ 522893 h 802827"/>
              <a:gd name="connsiteX4" fmla="*/ 413872 w 460213"/>
              <a:gd name="connsiteY4" fmla="*/ 21966 h 802827"/>
              <a:gd name="connsiteX5" fmla="*/ 460213 w 460213"/>
              <a:gd name="connsiteY5" fmla="*/ 0 h 802827"/>
              <a:gd name="connsiteX6" fmla="*/ 460213 w 460213"/>
              <a:gd name="connsiteY6" fmla="*/ 531733 h 802827"/>
              <a:gd name="connsiteX7" fmla="*/ 247684 w 460213"/>
              <a:gd name="connsiteY7" fmla="*/ 802823 h 802827"/>
              <a:gd name="connsiteX8" fmla="*/ 127837 w 460213"/>
              <a:gd name="connsiteY8" fmla="*/ 766124 h 802827"/>
              <a:gd name="connsiteX9" fmla="*/ 75104 w 460213"/>
              <a:gd name="connsiteY9" fmla="*/ 715228 h 802827"/>
              <a:gd name="connsiteX10" fmla="*/ 75104 w 460213"/>
              <a:gd name="connsiteY10" fmla="*/ 715228 h 802827"/>
              <a:gd name="connsiteX11" fmla="*/ 155535 w 460213"/>
              <a:gd name="connsiteY11" fmla="*/ 730765 h 802827"/>
              <a:gd name="connsiteX12" fmla="*/ 325452 w 460213"/>
              <a:gd name="connsiteY12" fmla="*/ 521286 h 802827"/>
              <a:gd name="connsiteX13" fmla="*/ 325452 w 460213"/>
              <a:gd name="connsiteY13" fmla="*/ 60540 h 802827"/>
              <a:gd name="connsiteX14" fmla="*/ 370727 w 460213"/>
              <a:gd name="connsiteY14" fmla="*/ 39110 h 802827"/>
              <a:gd name="connsiteX15" fmla="*/ 370727 w 460213"/>
              <a:gd name="connsiteY15" fmla="*/ 525036 h 802827"/>
              <a:gd name="connsiteX16" fmla="*/ 187494 w 460213"/>
              <a:gd name="connsiteY16" fmla="*/ 754874 h 802827"/>
              <a:gd name="connsiteX17" fmla="*/ 75104 w 460213"/>
              <a:gd name="connsiteY17" fmla="*/ 715228 h 802827"/>
              <a:gd name="connsiteX18" fmla="*/ 43145 w 460213"/>
              <a:gd name="connsiteY18" fmla="*/ 669689 h 802827"/>
              <a:gd name="connsiteX19" fmla="*/ 43145 w 460213"/>
              <a:gd name="connsiteY19" fmla="*/ 669689 h 802827"/>
              <a:gd name="connsiteX20" fmla="*/ 110259 w 460213"/>
              <a:gd name="connsiteY20" fmla="*/ 681744 h 802827"/>
              <a:gd name="connsiteX21" fmla="*/ 238096 w 460213"/>
              <a:gd name="connsiteY21" fmla="*/ 523697 h 802827"/>
              <a:gd name="connsiteX22" fmla="*/ 238096 w 460213"/>
              <a:gd name="connsiteY22" fmla="*/ 99114 h 802827"/>
              <a:gd name="connsiteX23" fmla="*/ 282839 w 460213"/>
              <a:gd name="connsiteY23" fmla="*/ 77684 h 802827"/>
              <a:gd name="connsiteX24" fmla="*/ 282839 w 460213"/>
              <a:gd name="connsiteY24" fmla="*/ 517000 h 802827"/>
              <a:gd name="connsiteX25" fmla="*/ 140354 w 460213"/>
              <a:gd name="connsiteY25" fmla="*/ 703977 h 802827"/>
              <a:gd name="connsiteX26" fmla="*/ 43145 w 460213"/>
              <a:gd name="connsiteY26" fmla="*/ 669689 h 802827"/>
              <a:gd name="connsiteX27" fmla="*/ 196549 w 460213"/>
              <a:gd name="connsiteY27" fmla="*/ 535751 h 802827"/>
              <a:gd name="connsiteX28" fmla="*/ 196549 w 460213"/>
              <a:gd name="connsiteY28" fmla="*/ 116526 h 802827"/>
              <a:gd name="connsiteX29" fmla="*/ 0 w 460213"/>
              <a:gd name="connsiteY29" fmla="*/ 205729 h 802827"/>
              <a:gd name="connsiteX30" fmla="*/ 0 w 460213"/>
              <a:gd name="connsiteY30" fmla="*/ 545931 h 802827"/>
              <a:gd name="connsiteX31" fmla="*/ 100672 w 460213"/>
              <a:gd name="connsiteY31" fmla="*/ 654420 h 802827"/>
              <a:gd name="connsiteX32" fmla="*/ 196549 w 460213"/>
              <a:gd name="connsiteY32" fmla="*/ 535751 h 802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60213" h="802827">
                <a:moveTo>
                  <a:pt x="127837" y="766124"/>
                </a:moveTo>
                <a:lnTo>
                  <a:pt x="127837" y="766124"/>
                </a:lnTo>
                <a:cubicBezTo>
                  <a:pt x="153138" y="774696"/>
                  <a:pt x="179771" y="779518"/>
                  <a:pt x="208268" y="779518"/>
                </a:cubicBezTo>
                <a:cubicBezTo>
                  <a:pt x="329447" y="779518"/>
                  <a:pt x="413872" y="691119"/>
                  <a:pt x="413872" y="522893"/>
                </a:cubicBezTo>
                <a:lnTo>
                  <a:pt x="413872" y="21966"/>
                </a:lnTo>
                <a:lnTo>
                  <a:pt x="460213" y="0"/>
                </a:lnTo>
                <a:lnTo>
                  <a:pt x="460213" y="531733"/>
                </a:lnTo>
                <a:cubicBezTo>
                  <a:pt x="460213" y="703174"/>
                  <a:pt x="372325" y="802823"/>
                  <a:pt x="247684" y="802823"/>
                </a:cubicBezTo>
                <a:cubicBezTo>
                  <a:pt x="204539" y="803091"/>
                  <a:pt x="163791" y="789697"/>
                  <a:pt x="127837" y="766124"/>
                </a:cubicBezTo>
                <a:close/>
                <a:moveTo>
                  <a:pt x="75104" y="715228"/>
                </a:moveTo>
                <a:lnTo>
                  <a:pt x="75104" y="715228"/>
                </a:lnTo>
                <a:cubicBezTo>
                  <a:pt x="103069" y="724604"/>
                  <a:pt x="131033" y="730765"/>
                  <a:pt x="155535" y="730765"/>
                </a:cubicBezTo>
                <a:cubicBezTo>
                  <a:pt x="257272" y="730765"/>
                  <a:pt x="325452" y="666475"/>
                  <a:pt x="325452" y="521286"/>
                </a:cubicBezTo>
                <a:lnTo>
                  <a:pt x="325452" y="60540"/>
                </a:lnTo>
                <a:lnTo>
                  <a:pt x="370727" y="39110"/>
                </a:lnTo>
                <a:lnTo>
                  <a:pt x="370727" y="525036"/>
                </a:lnTo>
                <a:cubicBezTo>
                  <a:pt x="370727" y="677190"/>
                  <a:pt x="294025" y="754874"/>
                  <a:pt x="187494" y="754874"/>
                </a:cubicBezTo>
                <a:cubicBezTo>
                  <a:pt x="148611" y="754874"/>
                  <a:pt x="108661" y="739873"/>
                  <a:pt x="75104" y="715228"/>
                </a:cubicBezTo>
                <a:close/>
                <a:moveTo>
                  <a:pt x="43145" y="669689"/>
                </a:moveTo>
                <a:lnTo>
                  <a:pt x="43145" y="669689"/>
                </a:lnTo>
                <a:cubicBezTo>
                  <a:pt x="67647" y="677190"/>
                  <a:pt x="90551" y="681744"/>
                  <a:pt x="110259" y="681744"/>
                </a:cubicBezTo>
                <a:cubicBezTo>
                  <a:pt x="189625" y="681744"/>
                  <a:pt x="238096" y="638348"/>
                  <a:pt x="238096" y="523697"/>
                </a:cubicBezTo>
                <a:lnTo>
                  <a:pt x="238096" y="99114"/>
                </a:lnTo>
                <a:lnTo>
                  <a:pt x="282839" y="77684"/>
                </a:lnTo>
                <a:lnTo>
                  <a:pt x="282839" y="517000"/>
                </a:lnTo>
                <a:cubicBezTo>
                  <a:pt x="282839" y="645580"/>
                  <a:pt x="224247" y="703977"/>
                  <a:pt x="140354" y="703977"/>
                </a:cubicBezTo>
                <a:cubicBezTo>
                  <a:pt x="105199" y="703977"/>
                  <a:pt x="71908" y="691655"/>
                  <a:pt x="43145" y="669689"/>
                </a:cubicBezTo>
                <a:close/>
                <a:moveTo>
                  <a:pt x="196549" y="535751"/>
                </a:moveTo>
                <a:lnTo>
                  <a:pt x="196549" y="116526"/>
                </a:lnTo>
                <a:lnTo>
                  <a:pt x="0" y="205729"/>
                </a:lnTo>
                <a:lnTo>
                  <a:pt x="0" y="545931"/>
                </a:lnTo>
                <a:cubicBezTo>
                  <a:pt x="0" y="610757"/>
                  <a:pt x="40482" y="654420"/>
                  <a:pt x="100672" y="654420"/>
                </a:cubicBezTo>
                <a:cubicBezTo>
                  <a:pt x="159796" y="654152"/>
                  <a:pt x="196549" y="610221"/>
                  <a:pt x="196549" y="535751"/>
                </a:cubicBezTo>
                <a:close/>
              </a:path>
            </a:pathLst>
          </a:custGeom>
          <a:solidFill>
            <a:srgbClr val="002677"/>
          </a:solidFill>
          <a:ln w="264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72BE18-0349-7DCC-D620-DA5E264B5FCD}"/>
              </a:ext>
            </a:extLst>
          </p:cNvPr>
          <p:cNvSpPr txBox="1"/>
          <p:nvPr/>
        </p:nvSpPr>
        <p:spPr>
          <a:xfrm>
            <a:off x="1097280" y="6332817"/>
            <a:ext cx="39429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2023 United HealthCare Services, Inc. All Rights Reserved.</a:t>
            </a:r>
          </a:p>
        </p:txBody>
      </p:sp>
      <p:sp>
        <p:nvSpPr>
          <p:cNvPr id="3" name="Graphic 8">
            <a:extLst>
              <a:ext uri="{FF2B5EF4-FFF2-40B4-BE49-F238E27FC236}">
                <a16:creationId xmlns:a16="http://schemas.microsoft.com/office/drawing/2014/main" id="{23B9E094-B3D1-EF78-C8CA-504320C21E7F}"/>
              </a:ext>
            </a:extLst>
          </p:cNvPr>
          <p:cNvSpPr/>
          <p:nvPr/>
        </p:nvSpPr>
        <p:spPr>
          <a:xfrm>
            <a:off x="609602" y="6213960"/>
            <a:ext cx="177533" cy="309701"/>
          </a:xfrm>
          <a:custGeom>
            <a:avLst/>
            <a:gdLst>
              <a:gd name="connsiteX0" fmla="*/ 127837 w 460213"/>
              <a:gd name="connsiteY0" fmla="*/ 766124 h 802827"/>
              <a:gd name="connsiteX1" fmla="*/ 127837 w 460213"/>
              <a:gd name="connsiteY1" fmla="*/ 766124 h 802827"/>
              <a:gd name="connsiteX2" fmla="*/ 208268 w 460213"/>
              <a:gd name="connsiteY2" fmla="*/ 779518 h 802827"/>
              <a:gd name="connsiteX3" fmla="*/ 413872 w 460213"/>
              <a:gd name="connsiteY3" fmla="*/ 522893 h 802827"/>
              <a:gd name="connsiteX4" fmla="*/ 413872 w 460213"/>
              <a:gd name="connsiteY4" fmla="*/ 21966 h 802827"/>
              <a:gd name="connsiteX5" fmla="*/ 460213 w 460213"/>
              <a:gd name="connsiteY5" fmla="*/ 0 h 802827"/>
              <a:gd name="connsiteX6" fmla="*/ 460213 w 460213"/>
              <a:gd name="connsiteY6" fmla="*/ 531733 h 802827"/>
              <a:gd name="connsiteX7" fmla="*/ 247684 w 460213"/>
              <a:gd name="connsiteY7" fmla="*/ 802823 h 802827"/>
              <a:gd name="connsiteX8" fmla="*/ 127837 w 460213"/>
              <a:gd name="connsiteY8" fmla="*/ 766124 h 802827"/>
              <a:gd name="connsiteX9" fmla="*/ 75104 w 460213"/>
              <a:gd name="connsiteY9" fmla="*/ 715228 h 802827"/>
              <a:gd name="connsiteX10" fmla="*/ 75104 w 460213"/>
              <a:gd name="connsiteY10" fmla="*/ 715228 h 802827"/>
              <a:gd name="connsiteX11" fmla="*/ 155535 w 460213"/>
              <a:gd name="connsiteY11" fmla="*/ 730765 h 802827"/>
              <a:gd name="connsiteX12" fmla="*/ 325452 w 460213"/>
              <a:gd name="connsiteY12" fmla="*/ 521286 h 802827"/>
              <a:gd name="connsiteX13" fmla="*/ 325452 w 460213"/>
              <a:gd name="connsiteY13" fmla="*/ 60540 h 802827"/>
              <a:gd name="connsiteX14" fmla="*/ 370727 w 460213"/>
              <a:gd name="connsiteY14" fmla="*/ 39110 h 802827"/>
              <a:gd name="connsiteX15" fmla="*/ 370727 w 460213"/>
              <a:gd name="connsiteY15" fmla="*/ 525036 h 802827"/>
              <a:gd name="connsiteX16" fmla="*/ 187494 w 460213"/>
              <a:gd name="connsiteY16" fmla="*/ 754874 h 802827"/>
              <a:gd name="connsiteX17" fmla="*/ 75104 w 460213"/>
              <a:gd name="connsiteY17" fmla="*/ 715228 h 802827"/>
              <a:gd name="connsiteX18" fmla="*/ 43145 w 460213"/>
              <a:gd name="connsiteY18" fmla="*/ 669689 h 802827"/>
              <a:gd name="connsiteX19" fmla="*/ 43145 w 460213"/>
              <a:gd name="connsiteY19" fmla="*/ 669689 h 802827"/>
              <a:gd name="connsiteX20" fmla="*/ 110259 w 460213"/>
              <a:gd name="connsiteY20" fmla="*/ 681744 h 802827"/>
              <a:gd name="connsiteX21" fmla="*/ 238096 w 460213"/>
              <a:gd name="connsiteY21" fmla="*/ 523697 h 802827"/>
              <a:gd name="connsiteX22" fmla="*/ 238096 w 460213"/>
              <a:gd name="connsiteY22" fmla="*/ 99114 h 802827"/>
              <a:gd name="connsiteX23" fmla="*/ 282839 w 460213"/>
              <a:gd name="connsiteY23" fmla="*/ 77684 h 802827"/>
              <a:gd name="connsiteX24" fmla="*/ 282839 w 460213"/>
              <a:gd name="connsiteY24" fmla="*/ 517000 h 802827"/>
              <a:gd name="connsiteX25" fmla="*/ 140354 w 460213"/>
              <a:gd name="connsiteY25" fmla="*/ 703977 h 802827"/>
              <a:gd name="connsiteX26" fmla="*/ 43145 w 460213"/>
              <a:gd name="connsiteY26" fmla="*/ 669689 h 802827"/>
              <a:gd name="connsiteX27" fmla="*/ 196549 w 460213"/>
              <a:gd name="connsiteY27" fmla="*/ 535751 h 802827"/>
              <a:gd name="connsiteX28" fmla="*/ 196549 w 460213"/>
              <a:gd name="connsiteY28" fmla="*/ 116526 h 802827"/>
              <a:gd name="connsiteX29" fmla="*/ 0 w 460213"/>
              <a:gd name="connsiteY29" fmla="*/ 205729 h 802827"/>
              <a:gd name="connsiteX30" fmla="*/ 0 w 460213"/>
              <a:gd name="connsiteY30" fmla="*/ 545931 h 802827"/>
              <a:gd name="connsiteX31" fmla="*/ 100672 w 460213"/>
              <a:gd name="connsiteY31" fmla="*/ 654420 h 802827"/>
              <a:gd name="connsiteX32" fmla="*/ 196549 w 460213"/>
              <a:gd name="connsiteY32" fmla="*/ 535751 h 802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60213" h="802827">
                <a:moveTo>
                  <a:pt x="127837" y="766124"/>
                </a:moveTo>
                <a:lnTo>
                  <a:pt x="127837" y="766124"/>
                </a:lnTo>
                <a:cubicBezTo>
                  <a:pt x="153138" y="774696"/>
                  <a:pt x="179771" y="779518"/>
                  <a:pt x="208268" y="779518"/>
                </a:cubicBezTo>
                <a:cubicBezTo>
                  <a:pt x="329447" y="779518"/>
                  <a:pt x="413872" y="691119"/>
                  <a:pt x="413872" y="522893"/>
                </a:cubicBezTo>
                <a:lnTo>
                  <a:pt x="413872" y="21966"/>
                </a:lnTo>
                <a:lnTo>
                  <a:pt x="460213" y="0"/>
                </a:lnTo>
                <a:lnTo>
                  <a:pt x="460213" y="531733"/>
                </a:lnTo>
                <a:cubicBezTo>
                  <a:pt x="460213" y="703174"/>
                  <a:pt x="372325" y="802823"/>
                  <a:pt x="247684" y="802823"/>
                </a:cubicBezTo>
                <a:cubicBezTo>
                  <a:pt x="204539" y="803091"/>
                  <a:pt x="163791" y="789697"/>
                  <a:pt x="127837" y="766124"/>
                </a:cubicBezTo>
                <a:close/>
                <a:moveTo>
                  <a:pt x="75104" y="715228"/>
                </a:moveTo>
                <a:lnTo>
                  <a:pt x="75104" y="715228"/>
                </a:lnTo>
                <a:cubicBezTo>
                  <a:pt x="103069" y="724604"/>
                  <a:pt x="131033" y="730765"/>
                  <a:pt x="155535" y="730765"/>
                </a:cubicBezTo>
                <a:cubicBezTo>
                  <a:pt x="257272" y="730765"/>
                  <a:pt x="325452" y="666475"/>
                  <a:pt x="325452" y="521286"/>
                </a:cubicBezTo>
                <a:lnTo>
                  <a:pt x="325452" y="60540"/>
                </a:lnTo>
                <a:lnTo>
                  <a:pt x="370727" y="39110"/>
                </a:lnTo>
                <a:lnTo>
                  <a:pt x="370727" y="525036"/>
                </a:lnTo>
                <a:cubicBezTo>
                  <a:pt x="370727" y="677190"/>
                  <a:pt x="294025" y="754874"/>
                  <a:pt x="187494" y="754874"/>
                </a:cubicBezTo>
                <a:cubicBezTo>
                  <a:pt x="148611" y="754874"/>
                  <a:pt x="108661" y="739873"/>
                  <a:pt x="75104" y="715228"/>
                </a:cubicBezTo>
                <a:close/>
                <a:moveTo>
                  <a:pt x="43145" y="669689"/>
                </a:moveTo>
                <a:lnTo>
                  <a:pt x="43145" y="669689"/>
                </a:lnTo>
                <a:cubicBezTo>
                  <a:pt x="67647" y="677190"/>
                  <a:pt x="90551" y="681744"/>
                  <a:pt x="110259" y="681744"/>
                </a:cubicBezTo>
                <a:cubicBezTo>
                  <a:pt x="189625" y="681744"/>
                  <a:pt x="238096" y="638348"/>
                  <a:pt x="238096" y="523697"/>
                </a:cubicBezTo>
                <a:lnTo>
                  <a:pt x="238096" y="99114"/>
                </a:lnTo>
                <a:lnTo>
                  <a:pt x="282839" y="77684"/>
                </a:lnTo>
                <a:lnTo>
                  <a:pt x="282839" y="517000"/>
                </a:lnTo>
                <a:cubicBezTo>
                  <a:pt x="282839" y="645580"/>
                  <a:pt x="224247" y="703977"/>
                  <a:pt x="140354" y="703977"/>
                </a:cubicBezTo>
                <a:cubicBezTo>
                  <a:pt x="105199" y="703977"/>
                  <a:pt x="71908" y="691655"/>
                  <a:pt x="43145" y="669689"/>
                </a:cubicBezTo>
                <a:close/>
                <a:moveTo>
                  <a:pt x="196549" y="535751"/>
                </a:moveTo>
                <a:lnTo>
                  <a:pt x="196549" y="116526"/>
                </a:lnTo>
                <a:lnTo>
                  <a:pt x="0" y="205729"/>
                </a:lnTo>
                <a:lnTo>
                  <a:pt x="0" y="545931"/>
                </a:lnTo>
                <a:cubicBezTo>
                  <a:pt x="0" y="610757"/>
                  <a:pt x="40482" y="654420"/>
                  <a:pt x="100672" y="654420"/>
                </a:cubicBezTo>
                <a:cubicBezTo>
                  <a:pt x="159796" y="654152"/>
                  <a:pt x="196549" y="610221"/>
                  <a:pt x="196549" y="535751"/>
                </a:cubicBezTo>
                <a:close/>
              </a:path>
            </a:pathLst>
          </a:custGeom>
          <a:solidFill>
            <a:srgbClr val="002677"/>
          </a:solidFill>
          <a:ln w="264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14285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-bleed image dark backgrou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6B73010-DCFF-9A4A-971B-E9F09C5334B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F9BDA0-AF0E-4BA8-B742-3B9C92A3E6F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D2472-4EE6-C448-9F15-8C75193DA9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59493" y="6241565"/>
            <a:ext cx="3283772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Type division name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3B21B1-1CC2-6640-8C36-C1582A51D4C9}"/>
              </a:ext>
            </a:extLst>
          </p:cNvPr>
          <p:cNvSpPr txBox="1"/>
          <p:nvPr/>
        </p:nvSpPr>
        <p:spPr>
          <a:xfrm>
            <a:off x="1097280" y="6332817"/>
            <a:ext cx="39429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2021 United HealthCare Services, Inc. All Rights Reserved.</a:t>
            </a:r>
          </a:p>
        </p:txBody>
      </p:sp>
      <p:sp>
        <p:nvSpPr>
          <p:cNvPr id="8" name="Graphic 8">
            <a:extLst>
              <a:ext uri="{FF2B5EF4-FFF2-40B4-BE49-F238E27FC236}">
                <a16:creationId xmlns:a16="http://schemas.microsoft.com/office/drawing/2014/main" id="{CB97FD1F-3432-5F42-BA9B-FE85EE343C75}"/>
              </a:ext>
            </a:extLst>
          </p:cNvPr>
          <p:cNvSpPr/>
          <p:nvPr/>
        </p:nvSpPr>
        <p:spPr>
          <a:xfrm>
            <a:off x="609602" y="6213960"/>
            <a:ext cx="177533" cy="309701"/>
          </a:xfrm>
          <a:custGeom>
            <a:avLst/>
            <a:gdLst>
              <a:gd name="connsiteX0" fmla="*/ 127837 w 460213"/>
              <a:gd name="connsiteY0" fmla="*/ 766124 h 802827"/>
              <a:gd name="connsiteX1" fmla="*/ 127837 w 460213"/>
              <a:gd name="connsiteY1" fmla="*/ 766124 h 802827"/>
              <a:gd name="connsiteX2" fmla="*/ 208268 w 460213"/>
              <a:gd name="connsiteY2" fmla="*/ 779518 h 802827"/>
              <a:gd name="connsiteX3" fmla="*/ 413872 w 460213"/>
              <a:gd name="connsiteY3" fmla="*/ 522893 h 802827"/>
              <a:gd name="connsiteX4" fmla="*/ 413872 w 460213"/>
              <a:gd name="connsiteY4" fmla="*/ 21966 h 802827"/>
              <a:gd name="connsiteX5" fmla="*/ 460213 w 460213"/>
              <a:gd name="connsiteY5" fmla="*/ 0 h 802827"/>
              <a:gd name="connsiteX6" fmla="*/ 460213 w 460213"/>
              <a:gd name="connsiteY6" fmla="*/ 531733 h 802827"/>
              <a:gd name="connsiteX7" fmla="*/ 247684 w 460213"/>
              <a:gd name="connsiteY7" fmla="*/ 802823 h 802827"/>
              <a:gd name="connsiteX8" fmla="*/ 127837 w 460213"/>
              <a:gd name="connsiteY8" fmla="*/ 766124 h 802827"/>
              <a:gd name="connsiteX9" fmla="*/ 75104 w 460213"/>
              <a:gd name="connsiteY9" fmla="*/ 715228 h 802827"/>
              <a:gd name="connsiteX10" fmla="*/ 75104 w 460213"/>
              <a:gd name="connsiteY10" fmla="*/ 715228 h 802827"/>
              <a:gd name="connsiteX11" fmla="*/ 155535 w 460213"/>
              <a:gd name="connsiteY11" fmla="*/ 730765 h 802827"/>
              <a:gd name="connsiteX12" fmla="*/ 325452 w 460213"/>
              <a:gd name="connsiteY12" fmla="*/ 521286 h 802827"/>
              <a:gd name="connsiteX13" fmla="*/ 325452 w 460213"/>
              <a:gd name="connsiteY13" fmla="*/ 60540 h 802827"/>
              <a:gd name="connsiteX14" fmla="*/ 370727 w 460213"/>
              <a:gd name="connsiteY14" fmla="*/ 39110 h 802827"/>
              <a:gd name="connsiteX15" fmla="*/ 370727 w 460213"/>
              <a:gd name="connsiteY15" fmla="*/ 525036 h 802827"/>
              <a:gd name="connsiteX16" fmla="*/ 187494 w 460213"/>
              <a:gd name="connsiteY16" fmla="*/ 754874 h 802827"/>
              <a:gd name="connsiteX17" fmla="*/ 75104 w 460213"/>
              <a:gd name="connsiteY17" fmla="*/ 715228 h 802827"/>
              <a:gd name="connsiteX18" fmla="*/ 43145 w 460213"/>
              <a:gd name="connsiteY18" fmla="*/ 669689 h 802827"/>
              <a:gd name="connsiteX19" fmla="*/ 43145 w 460213"/>
              <a:gd name="connsiteY19" fmla="*/ 669689 h 802827"/>
              <a:gd name="connsiteX20" fmla="*/ 110259 w 460213"/>
              <a:gd name="connsiteY20" fmla="*/ 681744 h 802827"/>
              <a:gd name="connsiteX21" fmla="*/ 238096 w 460213"/>
              <a:gd name="connsiteY21" fmla="*/ 523697 h 802827"/>
              <a:gd name="connsiteX22" fmla="*/ 238096 w 460213"/>
              <a:gd name="connsiteY22" fmla="*/ 99114 h 802827"/>
              <a:gd name="connsiteX23" fmla="*/ 282839 w 460213"/>
              <a:gd name="connsiteY23" fmla="*/ 77684 h 802827"/>
              <a:gd name="connsiteX24" fmla="*/ 282839 w 460213"/>
              <a:gd name="connsiteY24" fmla="*/ 517000 h 802827"/>
              <a:gd name="connsiteX25" fmla="*/ 140354 w 460213"/>
              <a:gd name="connsiteY25" fmla="*/ 703977 h 802827"/>
              <a:gd name="connsiteX26" fmla="*/ 43145 w 460213"/>
              <a:gd name="connsiteY26" fmla="*/ 669689 h 802827"/>
              <a:gd name="connsiteX27" fmla="*/ 196549 w 460213"/>
              <a:gd name="connsiteY27" fmla="*/ 535751 h 802827"/>
              <a:gd name="connsiteX28" fmla="*/ 196549 w 460213"/>
              <a:gd name="connsiteY28" fmla="*/ 116526 h 802827"/>
              <a:gd name="connsiteX29" fmla="*/ 0 w 460213"/>
              <a:gd name="connsiteY29" fmla="*/ 205729 h 802827"/>
              <a:gd name="connsiteX30" fmla="*/ 0 w 460213"/>
              <a:gd name="connsiteY30" fmla="*/ 545931 h 802827"/>
              <a:gd name="connsiteX31" fmla="*/ 100672 w 460213"/>
              <a:gd name="connsiteY31" fmla="*/ 654420 h 802827"/>
              <a:gd name="connsiteX32" fmla="*/ 196549 w 460213"/>
              <a:gd name="connsiteY32" fmla="*/ 535751 h 802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60213" h="802827">
                <a:moveTo>
                  <a:pt x="127837" y="766124"/>
                </a:moveTo>
                <a:lnTo>
                  <a:pt x="127837" y="766124"/>
                </a:lnTo>
                <a:cubicBezTo>
                  <a:pt x="153138" y="774696"/>
                  <a:pt x="179771" y="779518"/>
                  <a:pt x="208268" y="779518"/>
                </a:cubicBezTo>
                <a:cubicBezTo>
                  <a:pt x="329447" y="779518"/>
                  <a:pt x="413872" y="691119"/>
                  <a:pt x="413872" y="522893"/>
                </a:cubicBezTo>
                <a:lnTo>
                  <a:pt x="413872" y="21966"/>
                </a:lnTo>
                <a:lnTo>
                  <a:pt x="460213" y="0"/>
                </a:lnTo>
                <a:lnTo>
                  <a:pt x="460213" y="531733"/>
                </a:lnTo>
                <a:cubicBezTo>
                  <a:pt x="460213" y="703174"/>
                  <a:pt x="372325" y="802823"/>
                  <a:pt x="247684" y="802823"/>
                </a:cubicBezTo>
                <a:cubicBezTo>
                  <a:pt x="204539" y="803091"/>
                  <a:pt x="163791" y="789697"/>
                  <a:pt x="127837" y="766124"/>
                </a:cubicBezTo>
                <a:close/>
                <a:moveTo>
                  <a:pt x="75104" y="715228"/>
                </a:moveTo>
                <a:lnTo>
                  <a:pt x="75104" y="715228"/>
                </a:lnTo>
                <a:cubicBezTo>
                  <a:pt x="103069" y="724604"/>
                  <a:pt x="131033" y="730765"/>
                  <a:pt x="155535" y="730765"/>
                </a:cubicBezTo>
                <a:cubicBezTo>
                  <a:pt x="257272" y="730765"/>
                  <a:pt x="325452" y="666475"/>
                  <a:pt x="325452" y="521286"/>
                </a:cubicBezTo>
                <a:lnTo>
                  <a:pt x="325452" y="60540"/>
                </a:lnTo>
                <a:lnTo>
                  <a:pt x="370727" y="39110"/>
                </a:lnTo>
                <a:lnTo>
                  <a:pt x="370727" y="525036"/>
                </a:lnTo>
                <a:cubicBezTo>
                  <a:pt x="370727" y="677190"/>
                  <a:pt x="294025" y="754874"/>
                  <a:pt x="187494" y="754874"/>
                </a:cubicBezTo>
                <a:cubicBezTo>
                  <a:pt x="148611" y="754874"/>
                  <a:pt x="108661" y="739873"/>
                  <a:pt x="75104" y="715228"/>
                </a:cubicBezTo>
                <a:close/>
                <a:moveTo>
                  <a:pt x="43145" y="669689"/>
                </a:moveTo>
                <a:lnTo>
                  <a:pt x="43145" y="669689"/>
                </a:lnTo>
                <a:cubicBezTo>
                  <a:pt x="67647" y="677190"/>
                  <a:pt x="90551" y="681744"/>
                  <a:pt x="110259" y="681744"/>
                </a:cubicBezTo>
                <a:cubicBezTo>
                  <a:pt x="189625" y="681744"/>
                  <a:pt x="238096" y="638348"/>
                  <a:pt x="238096" y="523697"/>
                </a:cubicBezTo>
                <a:lnTo>
                  <a:pt x="238096" y="99114"/>
                </a:lnTo>
                <a:lnTo>
                  <a:pt x="282839" y="77684"/>
                </a:lnTo>
                <a:lnTo>
                  <a:pt x="282839" y="517000"/>
                </a:lnTo>
                <a:cubicBezTo>
                  <a:pt x="282839" y="645580"/>
                  <a:pt x="224247" y="703977"/>
                  <a:pt x="140354" y="703977"/>
                </a:cubicBezTo>
                <a:cubicBezTo>
                  <a:pt x="105199" y="703977"/>
                  <a:pt x="71908" y="691655"/>
                  <a:pt x="43145" y="669689"/>
                </a:cubicBezTo>
                <a:close/>
                <a:moveTo>
                  <a:pt x="196549" y="535751"/>
                </a:moveTo>
                <a:lnTo>
                  <a:pt x="196549" y="116526"/>
                </a:lnTo>
                <a:lnTo>
                  <a:pt x="0" y="205729"/>
                </a:lnTo>
                <a:lnTo>
                  <a:pt x="0" y="545931"/>
                </a:lnTo>
                <a:cubicBezTo>
                  <a:pt x="0" y="610757"/>
                  <a:pt x="40482" y="654420"/>
                  <a:pt x="100672" y="654420"/>
                </a:cubicBezTo>
                <a:cubicBezTo>
                  <a:pt x="159796" y="654152"/>
                  <a:pt x="196549" y="610221"/>
                  <a:pt x="196549" y="535751"/>
                </a:cubicBezTo>
                <a:close/>
              </a:path>
            </a:pathLst>
          </a:custGeom>
          <a:solidFill>
            <a:srgbClr val="002677"/>
          </a:solidFill>
          <a:ln w="264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F3922D-9CD3-F78A-701B-F3F3CD6125B7}"/>
              </a:ext>
            </a:extLst>
          </p:cNvPr>
          <p:cNvSpPr txBox="1"/>
          <p:nvPr/>
        </p:nvSpPr>
        <p:spPr>
          <a:xfrm>
            <a:off x="1097280" y="6332817"/>
            <a:ext cx="39429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2023 United HealthCare Services, Inc. All Rights Reserved.</a:t>
            </a:r>
          </a:p>
        </p:txBody>
      </p:sp>
      <p:sp>
        <p:nvSpPr>
          <p:cNvPr id="3" name="Graphic 8">
            <a:extLst>
              <a:ext uri="{FF2B5EF4-FFF2-40B4-BE49-F238E27FC236}">
                <a16:creationId xmlns:a16="http://schemas.microsoft.com/office/drawing/2014/main" id="{012914DB-A46A-607F-ABCA-1C161E7C1FCB}"/>
              </a:ext>
            </a:extLst>
          </p:cNvPr>
          <p:cNvSpPr/>
          <p:nvPr/>
        </p:nvSpPr>
        <p:spPr>
          <a:xfrm>
            <a:off x="609602" y="6213960"/>
            <a:ext cx="177533" cy="309701"/>
          </a:xfrm>
          <a:custGeom>
            <a:avLst/>
            <a:gdLst>
              <a:gd name="connsiteX0" fmla="*/ 127837 w 460213"/>
              <a:gd name="connsiteY0" fmla="*/ 766124 h 802827"/>
              <a:gd name="connsiteX1" fmla="*/ 127837 w 460213"/>
              <a:gd name="connsiteY1" fmla="*/ 766124 h 802827"/>
              <a:gd name="connsiteX2" fmla="*/ 208268 w 460213"/>
              <a:gd name="connsiteY2" fmla="*/ 779518 h 802827"/>
              <a:gd name="connsiteX3" fmla="*/ 413872 w 460213"/>
              <a:gd name="connsiteY3" fmla="*/ 522893 h 802827"/>
              <a:gd name="connsiteX4" fmla="*/ 413872 w 460213"/>
              <a:gd name="connsiteY4" fmla="*/ 21966 h 802827"/>
              <a:gd name="connsiteX5" fmla="*/ 460213 w 460213"/>
              <a:gd name="connsiteY5" fmla="*/ 0 h 802827"/>
              <a:gd name="connsiteX6" fmla="*/ 460213 w 460213"/>
              <a:gd name="connsiteY6" fmla="*/ 531733 h 802827"/>
              <a:gd name="connsiteX7" fmla="*/ 247684 w 460213"/>
              <a:gd name="connsiteY7" fmla="*/ 802823 h 802827"/>
              <a:gd name="connsiteX8" fmla="*/ 127837 w 460213"/>
              <a:gd name="connsiteY8" fmla="*/ 766124 h 802827"/>
              <a:gd name="connsiteX9" fmla="*/ 75104 w 460213"/>
              <a:gd name="connsiteY9" fmla="*/ 715228 h 802827"/>
              <a:gd name="connsiteX10" fmla="*/ 75104 w 460213"/>
              <a:gd name="connsiteY10" fmla="*/ 715228 h 802827"/>
              <a:gd name="connsiteX11" fmla="*/ 155535 w 460213"/>
              <a:gd name="connsiteY11" fmla="*/ 730765 h 802827"/>
              <a:gd name="connsiteX12" fmla="*/ 325452 w 460213"/>
              <a:gd name="connsiteY12" fmla="*/ 521286 h 802827"/>
              <a:gd name="connsiteX13" fmla="*/ 325452 w 460213"/>
              <a:gd name="connsiteY13" fmla="*/ 60540 h 802827"/>
              <a:gd name="connsiteX14" fmla="*/ 370727 w 460213"/>
              <a:gd name="connsiteY14" fmla="*/ 39110 h 802827"/>
              <a:gd name="connsiteX15" fmla="*/ 370727 w 460213"/>
              <a:gd name="connsiteY15" fmla="*/ 525036 h 802827"/>
              <a:gd name="connsiteX16" fmla="*/ 187494 w 460213"/>
              <a:gd name="connsiteY16" fmla="*/ 754874 h 802827"/>
              <a:gd name="connsiteX17" fmla="*/ 75104 w 460213"/>
              <a:gd name="connsiteY17" fmla="*/ 715228 h 802827"/>
              <a:gd name="connsiteX18" fmla="*/ 43145 w 460213"/>
              <a:gd name="connsiteY18" fmla="*/ 669689 h 802827"/>
              <a:gd name="connsiteX19" fmla="*/ 43145 w 460213"/>
              <a:gd name="connsiteY19" fmla="*/ 669689 h 802827"/>
              <a:gd name="connsiteX20" fmla="*/ 110259 w 460213"/>
              <a:gd name="connsiteY20" fmla="*/ 681744 h 802827"/>
              <a:gd name="connsiteX21" fmla="*/ 238096 w 460213"/>
              <a:gd name="connsiteY21" fmla="*/ 523697 h 802827"/>
              <a:gd name="connsiteX22" fmla="*/ 238096 w 460213"/>
              <a:gd name="connsiteY22" fmla="*/ 99114 h 802827"/>
              <a:gd name="connsiteX23" fmla="*/ 282839 w 460213"/>
              <a:gd name="connsiteY23" fmla="*/ 77684 h 802827"/>
              <a:gd name="connsiteX24" fmla="*/ 282839 w 460213"/>
              <a:gd name="connsiteY24" fmla="*/ 517000 h 802827"/>
              <a:gd name="connsiteX25" fmla="*/ 140354 w 460213"/>
              <a:gd name="connsiteY25" fmla="*/ 703977 h 802827"/>
              <a:gd name="connsiteX26" fmla="*/ 43145 w 460213"/>
              <a:gd name="connsiteY26" fmla="*/ 669689 h 802827"/>
              <a:gd name="connsiteX27" fmla="*/ 196549 w 460213"/>
              <a:gd name="connsiteY27" fmla="*/ 535751 h 802827"/>
              <a:gd name="connsiteX28" fmla="*/ 196549 w 460213"/>
              <a:gd name="connsiteY28" fmla="*/ 116526 h 802827"/>
              <a:gd name="connsiteX29" fmla="*/ 0 w 460213"/>
              <a:gd name="connsiteY29" fmla="*/ 205729 h 802827"/>
              <a:gd name="connsiteX30" fmla="*/ 0 w 460213"/>
              <a:gd name="connsiteY30" fmla="*/ 545931 h 802827"/>
              <a:gd name="connsiteX31" fmla="*/ 100672 w 460213"/>
              <a:gd name="connsiteY31" fmla="*/ 654420 h 802827"/>
              <a:gd name="connsiteX32" fmla="*/ 196549 w 460213"/>
              <a:gd name="connsiteY32" fmla="*/ 535751 h 802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60213" h="802827">
                <a:moveTo>
                  <a:pt x="127837" y="766124"/>
                </a:moveTo>
                <a:lnTo>
                  <a:pt x="127837" y="766124"/>
                </a:lnTo>
                <a:cubicBezTo>
                  <a:pt x="153138" y="774696"/>
                  <a:pt x="179771" y="779518"/>
                  <a:pt x="208268" y="779518"/>
                </a:cubicBezTo>
                <a:cubicBezTo>
                  <a:pt x="329447" y="779518"/>
                  <a:pt x="413872" y="691119"/>
                  <a:pt x="413872" y="522893"/>
                </a:cubicBezTo>
                <a:lnTo>
                  <a:pt x="413872" y="21966"/>
                </a:lnTo>
                <a:lnTo>
                  <a:pt x="460213" y="0"/>
                </a:lnTo>
                <a:lnTo>
                  <a:pt x="460213" y="531733"/>
                </a:lnTo>
                <a:cubicBezTo>
                  <a:pt x="460213" y="703174"/>
                  <a:pt x="372325" y="802823"/>
                  <a:pt x="247684" y="802823"/>
                </a:cubicBezTo>
                <a:cubicBezTo>
                  <a:pt x="204539" y="803091"/>
                  <a:pt x="163791" y="789697"/>
                  <a:pt x="127837" y="766124"/>
                </a:cubicBezTo>
                <a:close/>
                <a:moveTo>
                  <a:pt x="75104" y="715228"/>
                </a:moveTo>
                <a:lnTo>
                  <a:pt x="75104" y="715228"/>
                </a:lnTo>
                <a:cubicBezTo>
                  <a:pt x="103069" y="724604"/>
                  <a:pt x="131033" y="730765"/>
                  <a:pt x="155535" y="730765"/>
                </a:cubicBezTo>
                <a:cubicBezTo>
                  <a:pt x="257272" y="730765"/>
                  <a:pt x="325452" y="666475"/>
                  <a:pt x="325452" y="521286"/>
                </a:cubicBezTo>
                <a:lnTo>
                  <a:pt x="325452" y="60540"/>
                </a:lnTo>
                <a:lnTo>
                  <a:pt x="370727" y="39110"/>
                </a:lnTo>
                <a:lnTo>
                  <a:pt x="370727" y="525036"/>
                </a:lnTo>
                <a:cubicBezTo>
                  <a:pt x="370727" y="677190"/>
                  <a:pt x="294025" y="754874"/>
                  <a:pt x="187494" y="754874"/>
                </a:cubicBezTo>
                <a:cubicBezTo>
                  <a:pt x="148611" y="754874"/>
                  <a:pt x="108661" y="739873"/>
                  <a:pt x="75104" y="715228"/>
                </a:cubicBezTo>
                <a:close/>
                <a:moveTo>
                  <a:pt x="43145" y="669689"/>
                </a:moveTo>
                <a:lnTo>
                  <a:pt x="43145" y="669689"/>
                </a:lnTo>
                <a:cubicBezTo>
                  <a:pt x="67647" y="677190"/>
                  <a:pt x="90551" y="681744"/>
                  <a:pt x="110259" y="681744"/>
                </a:cubicBezTo>
                <a:cubicBezTo>
                  <a:pt x="189625" y="681744"/>
                  <a:pt x="238096" y="638348"/>
                  <a:pt x="238096" y="523697"/>
                </a:cubicBezTo>
                <a:lnTo>
                  <a:pt x="238096" y="99114"/>
                </a:lnTo>
                <a:lnTo>
                  <a:pt x="282839" y="77684"/>
                </a:lnTo>
                <a:lnTo>
                  <a:pt x="282839" y="517000"/>
                </a:lnTo>
                <a:cubicBezTo>
                  <a:pt x="282839" y="645580"/>
                  <a:pt x="224247" y="703977"/>
                  <a:pt x="140354" y="703977"/>
                </a:cubicBezTo>
                <a:cubicBezTo>
                  <a:pt x="105199" y="703977"/>
                  <a:pt x="71908" y="691655"/>
                  <a:pt x="43145" y="669689"/>
                </a:cubicBezTo>
                <a:close/>
                <a:moveTo>
                  <a:pt x="196549" y="535751"/>
                </a:moveTo>
                <a:lnTo>
                  <a:pt x="196549" y="116526"/>
                </a:lnTo>
                <a:lnTo>
                  <a:pt x="0" y="205729"/>
                </a:lnTo>
                <a:lnTo>
                  <a:pt x="0" y="545931"/>
                </a:lnTo>
                <a:cubicBezTo>
                  <a:pt x="0" y="610757"/>
                  <a:pt x="40482" y="654420"/>
                  <a:pt x="100672" y="654420"/>
                </a:cubicBezTo>
                <a:cubicBezTo>
                  <a:pt x="159796" y="654152"/>
                  <a:pt x="196549" y="610221"/>
                  <a:pt x="196549" y="535751"/>
                </a:cubicBezTo>
                <a:close/>
              </a:path>
            </a:pathLst>
          </a:custGeom>
          <a:solidFill>
            <a:srgbClr val="002677"/>
          </a:solidFill>
          <a:ln w="264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40243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Four sections w/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489855-8317-B94A-AEDA-A5FFAA2CD6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E20E4-D496-034F-914D-F7F15B93E95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5C0617B-A41B-B94F-A8DE-6993D064F9CD}"/>
              </a:ext>
            </a:extLst>
          </p:cNvPr>
          <p:cNvCxnSpPr>
            <a:cxnSpLocks/>
          </p:cNvCxnSpPr>
          <p:nvPr/>
        </p:nvCxnSpPr>
        <p:spPr>
          <a:xfrm flipH="1">
            <a:off x="1174582" y="1859644"/>
            <a:ext cx="9842839" cy="0"/>
          </a:xfrm>
          <a:prstGeom prst="line">
            <a:avLst/>
          </a:prstGeom>
          <a:noFill/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</a:ln>
          <a:effectLst/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70CE82-930F-F04F-9C79-0DB4507F891E}"/>
              </a:ext>
            </a:extLst>
          </p:cNvPr>
          <p:cNvCxnSpPr>
            <a:cxnSpLocks/>
          </p:cNvCxnSpPr>
          <p:nvPr/>
        </p:nvCxnSpPr>
        <p:spPr>
          <a:xfrm flipH="1">
            <a:off x="1174581" y="3200217"/>
            <a:ext cx="9842840" cy="0"/>
          </a:xfrm>
          <a:prstGeom prst="line">
            <a:avLst/>
          </a:prstGeom>
          <a:noFill/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A4F78B3-98DE-5B49-85FD-A2910B7B5517}"/>
              </a:ext>
            </a:extLst>
          </p:cNvPr>
          <p:cNvCxnSpPr>
            <a:cxnSpLocks/>
          </p:cNvCxnSpPr>
          <p:nvPr/>
        </p:nvCxnSpPr>
        <p:spPr>
          <a:xfrm flipH="1">
            <a:off x="1174581" y="4540791"/>
            <a:ext cx="9842840" cy="0"/>
          </a:xfrm>
          <a:prstGeom prst="line">
            <a:avLst/>
          </a:prstGeom>
          <a:noFill/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</a:ln>
          <a:effectLst/>
        </p:spPr>
      </p:cxn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9CB06751-CB75-614D-A598-4763478A2CC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74581" y="732592"/>
            <a:ext cx="1072896" cy="1072896"/>
          </a:xfrm>
          <a:prstGeom prst="rect">
            <a:avLst/>
          </a:prstGeom>
          <a:noFill/>
        </p:spPr>
        <p:txBody>
          <a:bodyPr wrap="none" lIns="0" tIns="0" rIns="0" bIns="164592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333" b="1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 sz="5333">
                <a:solidFill>
                  <a:schemeClr val="bg1"/>
                </a:solidFill>
                <a:latin typeface="+mj-lt"/>
              </a:defRPr>
            </a:lvl2pPr>
            <a:lvl3pPr>
              <a:defRPr sz="5333">
                <a:solidFill>
                  <a:schemeClr val="bg1"/>
                </a:solidFill>
                <a:latin typeface="+mj-lt"/>
              </a:defRPr>
            </a:lvl3pPr>
            <a:lvl4pPr>
              <a:defRPr sz="5333">
                <a:solidFill>
                  <a:schemeClr val="bg1"/>
                </a:solidFill>
                <a:latin typeface="+mj-lt"/>
              </a:defRPr>
            </a:lvl4pPr>
            <a:lvl5pPr>
              <a:defRPr sz="5333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5" name="Text Placeholder 33">
            <a:extLst>
              <a:ext uri="{FF2B5EF4-FFF2-40B4-BE49-F238E27FC236}">
                <a16:creationId xmlns:a16="http://schemas.microsoft.com/office/drawing/2014/main" id="{0F5B778C-62CF-294F-A8A7-ADB8D30F7E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74581" y="2073665"/>
            <a:ext cx="1072896" cy="1072896"/>
          </a:xfrm>
          <a:prstGeom prst="rect">
            <a:avLst/>
          </a:prstGeom>
          <a:noFill/>
        </p:spPr>
        <p:txBody>
          <a:bodyPr wrap="none" lIns="0" tIns="0" rIns="0" bIns="164592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333" b="1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 sz="5333">
                <a:solidFill>
                  <a:schemeClr val="bg1"/>
                </a:solidFill>
                <a:latin typeface="+mj-lt"/>
              </a:defRPr>
            </a:lvl2pPr>
            <a:lvl3pPr>
              <a:defRPr sz="5333">
                <a:solidFill>
                  <a:schemeClr val="bg1"/>
                </a:solidFill>
                <a:latin typeface="+mj-lt"/>
              </a:defRPr>
            </a:lvl3pPr>
            <a:lvl4pPr>
              <a:defRPr sz="5333">
                <a:solidFill>
                  <a:schemeClr val="bg1"/>
                </a:solidFill>
                <a:latin typeface="+mj-lt"/>
              </a:defRPr>
            </a:lvl4pPr>
            <a:lvl5pPr>
              <a:defRPr sz="5333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0C74DA92-54F5-534D-89FC-7CCB285389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74581" y="3414239"/>
            <a:ext cx="1072896" cy="1072896"/>
          </a:xfrm>
          <a:prstGeom prst="rect">
            <a:avLst/>
          </a:prstGeom>
          <a:noFill/>
        </p:spPr>
        <p:txBody>
          <a:bodyPr wrap="none" lIns="0" tIns="0" rIns="0" bIns="164592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333" b="1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 sz="5333">
                <a:solidFill>
                  <a:schemeClr val="bg1"/>
                </a:solidFill>
                <a:latin typeface="+mj-lt"/>
              </a:defRPr>
            </a:lvl2pPr>
            <a:lvl3pPr>
              <a:defRPr sz="5333">
                <a:solidFill>
                  <a:schemeClr val="bg1"/>
                </a:solidFill>
                <a:latin typeface="+mj-lt"/>
              </a:defRPr>
            </a:lvl3pPr>
            <a:lvl4pPr>
              <a:defRPr sz="5333">
                <a:solidFill>
                  <a:schemeClr val="bg1"/>
                </a:solidFill>
                <a:latin typeface="+mj-lt"/>
              </a:defRPr>
            </a:lvl4pPr>
            <a:lvl5pPr>
              <a:defRPr sz="5333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7" name="Text Placeholder 33">
            <a:extLst>
              <a:ext uri="{FF2B5EF4-FFF2-40B4-BE49-F238E27FC236}">
                <a16:creationId xmlns:a16="http://schemas.microsoft.com/office/drawing/2014/main" id="{9F262C8B-5C7F-B14A-BA25-50C34A7FD2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74581" y="4754312"/>
            <a:ext cx="1072896" cy="1072896"/>
          </a:xfrm>
          <a:prstGeom prst="rect">
            <a:avLst/>
          </a:prstGeom>
          <a:noFill/>
        </p:spPr>
        <p:txBody>
          <a:bodyPr wrap="none" lIns="0" tIns="0" rIns="0" bIns="164592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333" b="1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 sz="5333">
                <a:solidFill>
                  <a:schemeClr val="bg1"/>
                </a:solidFill>
                <a:latin typeface="+mj-lt"/>
              </a:defRPr>
            </a:lvl2pPr>
            <a:lvl3pPr>
              <a:defRPr sz="5333">
                <a:solidFill>
                  <a:schemeClr val="bg1"/>
                </a:solidFill>
                <a:latin typeface="+mj-lt"/>
              </a:defRPr>
            </a:lvl3pPr>
            <a:lvl4pPr>
              <a:defRPr sz="5333">
                <a:solidFill>
                  <a:schemeClr val="bg1"/>
                </a:solidFill>
                <a:latin typeface="+mj-lt"/>
              </a:defRPr>
            </a:lvl4pPr>
            <a:lvl5pPr>
              <a:defRPr sz="5333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89565497-DFA6-8648-8348-656B1CD0CB5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64151" y="884540"/>
            <a:ext cx="5826316" cy="328313"/>
          </a:xfrm>
        </p:spPr>
        <p:txBody>
          <a:bodyPr/>
          <a:lstStyle>
            <a:lvl1pPr marL="0" indent="0">
              <a:buNone/>
              <a:defRPr sz="1900" b="1"/>
            </a:lvl1pPr>
            <a:lvl2pPr marL="118530" indent="0">
              <a:buNone/>
              <a:defRPr/>
            </a:lvl2pPr>
            <a:lvl3pPr marL="215895" indent="0">
              <a:buNone/>
              <a:defRPr/>
            </a:lvl3pPr>
            <a:lvl4pPr marL="321725" indent="0">
              <a:buNone/>
              <a:defRPr/>
            </a:lvl4pPr>
            <a:lvl5pPr marL="41485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38">
            <a:extLst>
              <a:ext uri="{FF2B5EF4-FFF2-40B4-BE49-F238E27FC236}">
                <a16:creationId xmlns:a16="http://schemas.microsoft.com/office/drawing/2014/main" id="{B4122E31-736C-8348-B128-1CD0E14E534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64151" y="1178677"/>
            <a:ext cx="5826316" cy="286255"/>
          </a:xfrm>
        </p:spPr>
        <p:txBody>
          <a:bodyPr/>
          <a:lstStyle>
            <a:lvl1pPr marL="0" indent="0">
              <a:buNone/>
              <a:defRPr sz="1600" b="0"/>
            </a:lvl1pPr>
            <a:lvl2pPr marL="118530" indent="0">
              <a:buNone/>
              <a:defRPr/>
            </a:lvl2pPr>
            <a:lvl3pPr marL="215895" indent="0">
              <a:buNone/>
              <a:defRPr/>
            </a:lvl3pPr>
            <a:lvl4pPr marL="321725" indent="0">
              <a:buNone/>
              <a:defRPr/>
            </a:lvl4pPr>
            <a:lvl5pPr marL="41485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38">
            <a:extLst>
              <a:ext uri="{FF2B5EF4-FFF2-40B4-BE49-F238E27FC236}">
                <a16:creationId xmlns:a16="http://schemas.microsoft.com/office/drawing/2014/main" id="{F1C4FB0D-60E5-B34D-8186-8489A2E53B5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564151" y="2225112"/>
            <a:ext cx="5826316" cy="328313"/>
          </a:xfrm>
        </p:spPr>
        <p:txBody>
          <a:bodyPr/>
          <a:lstStyle>
            <a:lvl1pPr marL="0" indent="0">
              <a:buNone/>
              <a:defRPr sz="1900" b="1"/>
            </a:lvl1pPr>
            <a:lvl2pPr marL="118530" indent="0">
              <a:buNone/>
              <a:defRPr/>
            </a:lvl2pPr>
            <a:lvl3pPr marL="215895" indent="0">
              <a:buNone/>
              <a:defRPr/>
            </a:lvl3pPr>
            <a:lvl4pPr marL="321725" indent="0">
              <a:buNone/>
              <a:defRPr/>
            </a:lvl4pPr>
            <a:lvl5pPr marL="41485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38">
            <a:extLst>
              <a:ext uri="{FF2B5EF4-FFF2-40B4-BE49-F238E27FC236}">
                <a16:creationId xmlns:a16="http://schemas.microsoft.com/office/drawing/2014/main" id="{8732636F-5A0B-A840-BE79-B043D65D5D3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564151" y="2519249"/>
            <a:ext cx="5826316" cy="286255"/>
          </a:xfrm>
        </p:spPr>
        <p:txBody>
          <a:bodyPr/>
          <a:lstStyle>
            <a:lvl1pPr marL="0" indent="0">
              <a:buNone/>
              <a:defRPr sz="1600" b="0"/>
            </a:lvl1pPr>
            <a:lvl2pPr marL="118530" indent="0">
              <a:buNone/>
              <a:defRPr/>
            </a:lvl2pPr>
            <a:lvl3pPr marL="215895" indent="0">
              <a:buNone/>
              <a:defRPr/>
            </a:lvl3pPr>
            <a:lvl4pPr marL="321725" indent="0">
              <a:buNone/>
              <a:defRPr/>
            </a:lvl4pPr>
            <a:lvl5pPr marL="41485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38">
            <a:extLst>
              <a:ext uri="{FF2B5EF4-FFF2-40B4-BE49-F238E27FC236}">
                <a16:creationId xmlns:a16="http://schemas.microsoft.com/office/drawing/2014/main" id="{C4EA9612-68F2-FE49-9F0D-C26A6F9D5B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564151" y="3559280"/>
            <a:ext cx="5826316" cy="328313"/>
          </a:xfrm>
        </p:spPr>
        <p:txBody>
          <a:bodyPr/>
          <a:lstStyle>
            <a:lvl1pPr marL="0" indent="0">
              <a:buNone/>
              <a:defRPr sz="1900" b="1"/>
            </a:lvl1pPr>
            <a:lvl2pPr marL="118530" indent="0">
              <a:buNone/>
              <a:defRPr/>
            </a:lvl2pPr>
            <a:lvl3pPr marL="215895" indent="0">
              <a:buNone/>
              <a:defRPr/>
            </a:lvl3pPr>
            <a:lvl4pPr marL="321725" indent="0">
              <a:buNone/>
              <a:defRPr/>
            </a:lvl4pPr>
            <a:lvl5pPr marL="41485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38">
            <a:extLst>
              <a:ext uri="{FF2B5EF4-FFF2-40B4-BE49-F238E27FC236}">
                <a16:creationId xmlns:a16="http://schemas.microsoft.com/office/drawing/2014/main" id="{79BF31A7-530E-1E41-94FC-FA9E7BC6C34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564151" y="3853417"/>
            <a:ext cx="5826316" cy="286255"/>
          </a:xfrm>
        </p:spPr>
        <p:txBody>
          <a:bodyPr/>
          <a:lstStyle>
            <a:lvl1pPr marL="0" indent="0">
              <a:buNone/>
              <a:defRPr sz="1600" b="0"/>
            </a:lvl1pPr>
            <a:lvl2pPr marL="118530" indent="0">
              <a:buNone/>
              <a:defRPr/>
            </a:lvl2pPr>
            <a:lvl3pPr marL="215895" indent="0">
              <a:buNone/>
              <a:defRPr/>
            </a:lvl3pPr>
            <a:lvl4pPr marL="321725" indent="0">
              <a:buNone/>
              <a:defRPr/>
            </a:lvl4pPr>
            <a:lvl5pPr marL="41485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38">
            <a:extLst>
              <a:ext uri="{FF2B5EF4-FFF2-40B4-BE49-F238E27FC236}">
                <a16:creationId xmlns:a16="http://schemas.microsoft.com/office/drawing/2014/main" id="{2FC45632-E38B-EE49-BF1C-ACA50BB521F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564151" y="4899852"/>
            <a:ext cx="5826316" cy="328313"/>
          </a:xfrm>
        </p:spPr>
        <p:txBody>
          <a:bodyPr/>
          <a:lstStyle>
            <a:lvl1pPr marL="0" indent="0">
              <a:buNone/>
              <a:defRPr sz="1900" b="1"/>
            </a:lvl1pPr>
            <a:lvl2pPr marL="118530" indent="0">
              <a:buNone/>
              <a:defRPr/>
            </a:lvl2pPr>
            <a:lvl3pPr marL="215895" indent="0">
              <a:buNone/>
              <a:defRPr/>
            </a:lvl3pPr>
            <a:lvl4pPr marL="321725" indent="0">
              <a:buNone/>
              <a:defRPr/>
            </a:lvl4pPr>
            <a:lvl5pPr marL="41485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38">
            <a:extLst>
              <a:ext uri="{FF2B5EF4-FFF2-40B4-BE49-F238E27FC236}">
                <a16:creationId xmlns:a16="http://schemas.microsoft.com/office/drawing/2014/main" id="{DCE681FC-C488-A04F-8F37-E3BE5F14064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64151" y="5193989"/>
            <a:ext cx="5826316" cy="286255"/>
          </a:xfrm>
        </p:spPr>
        <p:txBody>
          <a:bodyPr/>
          <a:lstStyle>
            <a:lvl1pPr marL="0" indent="0">
              <a:buNone/>
              <a:defRPr sz="1600" b="0"/>
            </a:lvl1pPr>
            <a:lvl2pPr marL="118530" indent="0">
              <a:buNone/>
              <a:defRPr/>
            </a:lvl2pPr>
            <a:lvl3pPr marL="215895" indent="0">
              <a:buNone/>
              <a:defRPr/>
            </a:lvl3pPr>
            <a:lvl4pPr marL="321725" indent="0">
              <a:buNone/>
              <a:defRPr/>
            </a:lvl4pPr>
            <a:lvl5pPr marL="41485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Footer Placeholder 50">
            <a:extLst>
              <a:ext uri="{FF2B5EF4-FFF2-40B4-BE49-F238E27FC236}">
                <a16:creationId xmlns:a16="http://schemas.microsoft.com/office/drawing/2014/main" id="{85A7982A-004D-7745-A737-44A85812F968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Type division name here</a:t>
            </a:r>
          </a:p>
        </p:txBody>
      </p:sp>
    </p:spTree>
    <p:extLst>
      <p:ext uri="{BB962C8B-B14F-4D97-AF65-F5344CB8AC3E}">
        <p14:creationId xmlns:p14="http://schemas.microsoft.com/office/powerpoint/2010/main" val="42527835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hree sections w/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489855-8317-B94A-AEDA-A5FFAA2CD6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E20E4-D496-034F-914D-F7F15B93E95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70CE82-930F-F04F-9C79-0DB4507F891E}"/>
              </a:ext>
            </a:extLst>
          </p:cNvPr>
          <p:cNvCxnSpPr>
            <a:cxnSpLocks/>
          </p:cNvCxnSpPr>
          <p:nvPr/>
        </p:nvCxnSpPr>
        <p:spPr>
          <a:xfrm flipH="1">
            <a:off x="1174581" y="2982492"/>
            <a:ext cx="9842840" cy="0"/>
          </a:xfrm>
          <a:prstGeom prst="line">
            <a:avLst/>
          </a:prstGeom>
          <a:noFill/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A4F78B3-98DE-5B49-85FD-A2910B7B5517}"/>
              </a:ext>
            </a:extLst>
          </p:cNvPr>
          <p:cNvCxnSpPr>
            <a:cxnSpLocks/>
          </p:cNvCxnSpPr>
          <p:nvPr/>
        </p:nvCxnSpPr>
        <p:spPr>
          <a:xfrm flipH="1">
            <a:off x="1174581" y="4323066"/>
            <a:ext cx="9842840" cy="0"/>
          </a:xfrm>
          <a:prstGeom prst="line">
            <a:avLst/>
          </a:prstGeom>
          <a:noFill/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</a:ln>
          <a:effectLst/>
        </p:spPr>
      </p:cxnSp>
      <p:sp>
        <p:nvSpPr>
          <p:cNvPr id="35" name="Text Placeholder 33">
            <a:extLst>
              <a:ext uri="{FF2B5EF4-FFF2-40B4-BE49-F238E27FC236}">
                <a16:creationId xmlns:a16="http://schemas.microsoft.com/office/drawing/2014/main" id="{0F5B778C-62CF-294F-A8A7-ADB8D30F7E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74581" y="1855940"/>
            <a:ext cx="1072896" cy="1072896"/>
          </a:xfrm>
          <a:prstGeom prst="rect">
            <a:avLst/>
          </a:prstGeom>
          <a:noFill/>
        </p:spPr>
        <p:txBody>
          <a:bodyPr wrap="none" lIns="0" tIns="0" rIns="0" bIns="164592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333" b="1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 sz="5333">
                <a:solidFill>
                  <a:schemeClr val="bg1"/>
                </a:solidFill>
                <a:latin typeface="+mj-lt"/>
              </a:defRPr>
            </a:lvl2pPr>
            <a:lvl3pPr>
              <a:defRPr sz="5333">
                <a:solidFill>
                  <a:schemeClr val="bg1"/>
                </a:solidFill>
                <a:latin typeface="+mj-lt"/>
              </a:defRPr>
            </a:lvl3pPr>
            <a:lvl4pPr>
              <a:defRPr sz="5333">
                <a:solidFill>
                  <a:schemeClr val="bg1"/>
                </a:solidFill>
                <a:latin typeface="+mj-lt"/>
              </a:defRPr>
            </a:lvl4pPr>
            <a:lvl5pPr>
              <a:defRPr sz="5333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0C74DA92-54F5-534D-89FC-7CCB285389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74581" y="3196514"/>
            <a:ext cx="1072896" cy="1072896"/>
          </a:xfrm>
          <a:prstGeom prst="rect">
            <a:avLst/>
          </a:prstGeom>
          <a:noFill/>
        </p:spPr>
        <p:txBody>
          <a:bodyPr wrap="none" lIns="0" tIns="0" rIns="0" bIns="164592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333" b="1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 sz="5333">
                <a:solidFill>
                  <a:schemeClr val="bg1"/>
                </a:solidFill>
                <a:latin typeface="+mj-lt"/>
              </a:defRPr>
            </a:lvl2pPr>
            <a:lvl3pPr>
              <a:defRPr sz="5333">
                <a:solidFill>
                  <a:schemeClr val="bg1"/>
                </a:solidFill>
                <a:latin typeface="+mj-lt"/>
              </a:defRPr>
            </a:lvl3pPr>
            <a:lvl4pPr>
              <a:defRPr sz="5333">
                <a:solidFill>
                  <a:schemeClr val="bg1"/>
                </a:solidFill>
                <a:latin typeface="+mj-lt"/>
              </a:defRPr>
            </a:lvl4pPr>
            <a:lvl5pPr>
              <a:defRPr sz="5333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7" name="Text Placeholder 33">
            <a:extLst>
              <a:ext uri="{FF2B5EF4-FFF2-40B4-BE49-F238E27FC236}">
                <a16:creationId xmlns:a16="http://schemas.microsoft.com/office/drawing/2014/main" id="{9F262C8B-5C7F-B14A-BA25-50C34A7FD2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74581" y="4536587"/>
            <a:ext cx="1072896" cy="1072896"/>
          </a:xfrm>
          <a:prstGeom prst="rect">
            <a:avLst/>
          </a:prstGeom>
          <a:noFill/>
        </p:spPr>
        <p:txBody>
          <a:bodyPr wrap="none" lIns="0" tIns="0" rIns="0" bIns="164592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333" b="1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 sz="5333">
                <a:solidFill>
                  <a:schemeClr val="bg1"/>
                </a:solidFill>
                <a:latin typeface="+mj-lt"/>
              </a:defRPr>
            </a:lvl2pPr>
            <a:lvl3pPr>
              <a:defRPr sz="5333">
                <a:solidFill>
                  <a:schemeClr val="bg1"/>
                </a:solidFill>
                <a:latin typeface="+mj-lt"/>
              </a:defRPr>
            </a:lvl3pPr>
            <a:lvl4pPr>
              <a:defRPr sz="5333">
                <a:solidFill>
                  <a:schemeClr val="bg1"/>
                </a:solidFill>
                <a:latin typeface="+mj-lt"/>
              </a:defRPr>
            </a:lvl4pPr>
            <a:lvl5pPr>
              <a:defRPr sz="5333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1" name="Text Placeholder 38">
            <a:extLst>
              <a:ext uri="{FF2B5EF4-FFF2-40B4-BE49-F238E27FC236}">
                <a16:creationId xmlns:a16="http://schemas.microsoft.com/office/drawing/2014/main" id="{F1C4FB0D-60E5-B34D-8186-8489A2E53B5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564151" y="2007387"/>
            <a:ext cx="5826316" cy="328313"/>
          </a:xfrm>
        </p:spPr>
        <p:txBody>
          <a:bodyPr/>
          <a:lstStyle>
            <a:lvl1pPr marL="0" indent="0">
              <a:buNone/>
              <a:defRPr sz="1900" b="1"/>
            </a:lvl1pPr>
            <a:lvl2pPr marL="118530" indent="0">
              <a:buNone/>
              <a:defRPr/>
            </a:lvl2pPr>
            <a:lvl3pPr marL="215895" indent="0">
              <a:buNone/>
              <a:defRPr/>
            </a:lvl3pPr>
            <a:lvl4pPr marL="321725" indent="0">
              <a:buNone/>
              <a:defRPr/>
            </a:lvl4pPr>
            <a:lvl5pPr marL="41485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38">
            <a:extLst>
              <a:ext uri="{FF2B5EF4-FFF2-40B4-BE49-F238E27FC236}">
                <a16:creationId xmlns:a16="http://schemas.microsoft.com/office/drawing/2014/main" id="{8732636F-5A0B-A840-BE79-B043D65D5D3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564151" y="2301524"/>
            <a:ext cx="5826316" cy="286255"/>
          </a:xfrm>
        </p:spPr>
        <p:txBody>
          <a:bodyPr/>
          <a:lstStyle>
            <a:lvl1pPr marL="0" indent="0">
              <a:buNone/>
              <a:defRPr sz="1600" b="0"/>
            </a:lvl1pPr>
            <a:lvl2pPr marL="118530" indent="0">
              <a:buNone/>
              <a:defRPr/>
            </a:lvl2pPr>
            <a:lvl3pPr marL="215895" indent="0">
              <a:buNone/>
              <a:defRPr/>
            </a:lvl3pPr>
            <a:lvl4pPr marL="321725" indent="0">
              <a:buNone/>
              <a:defRPr/>
            </a:lvl4pPr>
            <a:lvl5pPr marL="41485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38">
            <a:extLst>
              <a:ext uri="{FF2B5EF4-FFF2-40B4-BE49-F238E27FC236}">
                <a16:creationId xmlns:a16="http://schemas.microsoft.com/office/drawing/2014/main" id="{C4EA9612-68F2-FE49-9F0D-C26A6F9D5B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564151" y="3341555"/>
            <a:ext cx="5826316" cy="328313"/>
          </a:xfrm>
        </p:spPr>
        <p:txBody>
          <a:bodyPr/>
          <a:lstStyle>
            <a:lvl1pPr marL="0" indent="0">
              <a:buNone/>
              <a:defRPr sz="1900" b="1"/>
            </a:lvl1pPr>
            <a:lvl2pPr marL="118530" indent="0">
              <a:buNone/>
              <a:defRPr/>
            </a:lvl2pPr>
            <a:lvl3pPr marL="215895" indent="0">
              <a:buNone/>
              <a:defRPr/>
            </a:lvl3pPr>
            <a:lvl4pPr marL="321725" indent="0">
              <a:buNone/>
              <a:defRPr/>
            </a:lvl4pPr>
            <a:lvl5pPr marL="41485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38">
            <a:extLst>
              <a:ext uri="{FF2B5EF4-FFF2-40B4-BE49-F238E27FC236}">
                <a16:creationId xmlns:a16="http://schemas.microsoft.com/office/drawing/2014/main" id="{79BF31A7-530E-1E41-94FC-FA9E7BC6C34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564151" y="3635692"/>
            <a:ext cx="5826316" cy="286255"/>
          </a:xfrm>
        </p:spPr>
        <p:txBody>
          <a:bodyPr/>
          <a:lstStyle>
            <a:lvl1pPr marL="0" indent="0">
              <a:buNone/>
              <a:defRPr sz="1600" b="0"/>
            </a:lvl1pPr>
            <a:lvl2pPr marL="118530" indent="0">
              <a:buNone/>
              <a:defRPr/>
            </a:lvl2pPr>
            <a:lvl3pPr marL="215895" indent="0">
              <a:buNone/>
              <a:defRPr/>
            </a:lvl3pPr>
            <a:lvl4pPr marL="321725" indent="0">
              <a:buNone/>
              <a:defRPr/>
            </a:lvl4pPr>
            <a:lvl5pPr marL="41485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38">
            <a:extLst>
              <a:ext uri="{FF2B5EF4-FFF2-40B4-BE49-F238E27FC236}">
                <a16:creationId xmlns:a16="http://schemas.microsoft.com/office/drawing/2014/main" id="{2FC45632-E38B-EE49-BF1C-ACA50BB521F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564151" y="4682127"/>
            <a:ext cx="5826316" cy="328313"/>
          </a:xfrm>
        </p:spPr>
        <p:txBody>
          <a:bodyPr/>
          <a:lstStyle>
            <a:lvl1pPr marL="0" indent="0">
              <a:buNone/>
              <a:defRPr sz="1900" b="1"/>
            </a:lvl1pPr>
            <a:lvl2pPr marL="118530" indent="0">
              <a:buNone/>
              <a:defRPr/>
            </a:lvl2pPr>
            <a:lvl3pPr marL="215895" indent="0">
              <a:buNone/>
              <a:defRPr/>
            </a:lvl3pPr>
            <a:lvl4pPr marL="321725" indent="0">
              <a:buNone/>
              <a:defRPr/>
            </a:lvl4pPr>
            <a:lvl5pPr marL="41485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38">
            <a:extLst>
              <a:ext uri="{FF2B5EF4-FFF2-40B4-BE49-F238E27FC236}">
                <a16:creationId xmlns:a16="http://schemas.microsoft.com/office/drawing/2014/main" id="{DCE681FC-C488-A04F-8F37-E3BE5F14064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64151" y="4976264"/>
            <a:ext cx="5826316" cy="286255"/>
          </a:xfrm>
        </p:spPr>
        <p:txBody>
          <a:bodyPr/>
          <a:lstStyle>
            <a:lvl1pPr marL="0" indent="0">
              <a:buNone/>
              <a:defRPr sz="1600" b="0"/>
            </a:lvl1pPr>
            <a:lvl2pPr marL="118530" indent="0">
              <a:buNone/>
              <a:defRPr/>
            </a:lvl2pPr>
            <a:lvl3pPr marL="215895" indent="0">
              <a:buNone/>
              <a:defRPr/>
            </a:lvl3pPr>
            <a:lvl4pPr marL="321725" indent="0">
              <a:buNone/>
              <a:defRPr/>
            </a:lvl4pPr>
            <a:lvl5pPr marL="41485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Footer Placeholder 50">
            <a:extLst>
              <a:ext uri="{FF2B5EF4-FFF2-40B4-BE49-F238E27FC236}">
                <a16:creationId xmlns:a16="http://schemas.microsoft.com/office/drawing/2014/main" id="{85A7982A-004D-7745-A737-44A85812F968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Type division name here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D52DCE6-C51D-42E3-85E2-3B96FE8F5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34" y="469286"/>
            <a:ext cx="11096132" cy="732508"/>
          </a:xfrm>
        </p:spPr>
        <p:txBody>
          <a:bodyPr vert="horz" lIns="91440" tIns="45720" rIns="91440" bIns="45720" rtlCol="0" anchor="t" anchorCtr="0">
            <a:noAutofit/>
          </a:bodyPr>
          <a:lstStyle>
            <a:lvl1pPr>
              <a:lnSpc>
                <a:spcPct val="100000"/>
              </a:lnSpc>
              <a:defRPr lang="en-US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4983408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Four sections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489855-8317-B94A-AEDA-A5FFAA2CD6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E20E4-D496-034F-914D-F7F15B93E95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5C0617B-A41B-B94F-A8DE-6993D064F9CD}"/>
              </a:ext>
            </a:extLst>
          </p:cNvPr>
          <p:cNvCxnSpPr>
            <a:cxnSpLocks/>
          </p:cNvCxnSpPr>
          <p:nvPr/>
        </p:nvCxnSpPr>
        <p:spPr>
          <a:xfrm flipH="1">
            <a:off x="1174582" y="1859644"/>
            <a:ext cx="9842839" cy="0"/>
          </a:xfrm>
          <a:prstGeom prst="line">
            <a:avLst/>
          </a:prstGeom>
          <a:noFill/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</a:ln>
          <a:effectLst/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70CE82-930F-F04F-9C79-0DB4507F891E}"/>
              </a:ext>
            </a:extLst>
          </p:cNvPr>
          <p:cNvCxnSpPr>
            <a:cxnSpLocks/>
          </p:cNvCxnSpPr>
          <p:nvPr/>
        </p:nvCxnSpPr>
        <p:spPr>
          <a:xfrm flipH="1">
            <a:off x="1174581" y="3200217"/>
            <a:ext cx="9842840" cy="0"/>
          </a:xfrm>
          <a:prstGeom prst="line">
            <a:avLst/>
          </a:prstGeom>
          <a:noFill/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A4F78B3-98DE-5B49-85FD-A2910B7B5517}"/>
              </a:ext>
            </a:extLst>
          </p:cNvPr>
          <p:cNvCxnSpPr>
            <a:cxnSpLocks/>
          </p:cNvCxnSpPr>
          <p:nvPr/>
        </p:nvCxnSpPr>
        <p:spPr>
          <a:xfrm flipH="1">
            <a:off x="1174581" y="4540791"/>
            <a:ext cx="9842840" cy="0"/>
          </a:xfrm>
          <a:prstGeom prst="line">
            <a:avLst/>
          </a:prstGeom>
          <a:noFill/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</a:ln>
          <a:effectLst/>
        </p:spPr>
      </p:cxn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89565497-DFA6-8648-8348-656B1CD0CB5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64151" y="884540"/>
            <a:ext cx="5826316" cy="328313"/>
          </a:xfrm>
        </p:spPr>
        <p:txBody>
          <a:bodyPr/>
          <a:lstStyle>
            <a:lvl1pPr marL="0" indent="0">
              <a:buNone/>
              <a:defRPr sz="1900" b="1"/>
            </a:lvl1pPr>
            <a:lvl2pPr marL="118530" indent="0">
              <a:buNone/>
              <a:defRPr/>
            </a:lvl2pPr>
            <a:lvl3pPr marL="215895" indent="0">
              <a:buNone/>
              <a:defRPr/>
            </a:lvl3pPr>
            <a:lvl4pPr marL="321725" indent="0">
              <a:buNone/>
              <a:defRPr/>
            </a:lvl4pPr>
            <a:lvl5pPr marL="41485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38">
            <a:extLst>
              <a:ext uri="{FF2B5EF4-FFF2-40B4-BE49-F238E27FC236}">
                <a16:creationId xmlns:a16="http://schemas.microsoft.com/office/drawing/2014/main" id="{B4122E31-736C-8348-B128-1CD0E14E534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64151" y="1178677"/>
            <a:ext cx="5826316" cy="286255"/>
          </a:xfrm>
        </p:spPr>
        <p:txBody>
          <a:bodyPr/>
          <a:lstStyle>
            <a:lvl1pPr marL="0" indent="0">
              <a:buNone/>
              <a:defRPr sz="1600" b="0"/>
            </a:lvl1pPr>
            <a:lvl2pPr marL="118530" indent="0">
              <a:buNone/>
              <a:defRPr/>
            </a:lvl2pPr>
            <a:lvl3pPr marL="215895" indent="0">
              <a:buNone/>
              <a:defRPr/>
            </a:lvl3pPr>
            <a:lvl4pPr marL="321725" indent="0">
              <a:buNone/>
              <a:defRPr/>
            </a:lvl4pPr>
            <a:lvl5pPr marL="41485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38">
            <a:extLst>
              <a:ext uri="{FF2B5EF4-FFF2-40B4-BE49-F238E27FC236}">
                <a16:creationId xmlns:a16="http://schemas.microsoft.com/office/drawing/2014/main" id="{F1C4FB0D-60E5-B34D-8186-8489A2E53B5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564151" y="2225112"/>
            <a:ext cx="5826316" cy="328313"/>
          </a:xfrm>
        </p:spPr>
        <p:txBody>
          <a:bodyPr/>
          <a:lstStyle>
            <a:lvl1pPr marL="0" indent="0">
              <a:buNone/>
              <a:defRPr sz="1900" b="1"/>
            </a:lvl1pPr>
            <a:lvl2pPr marL="118530" indent="0">
              <a:buNone/>
              <a:defRPr/>
            </a:lvl2pPr>
            <a:lvl3pPr marL="215895" indent="0">
              <a:buNone/>
              <a:defRPr/>
            </a:lvl3pPr>
            <a:lvl4pPr marL="321725" indent="0">
              <a:buNone/>
              <a:defRPr/>
            </a:lvl4pPr>
            <a:lvl5pPr marL="41485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38">
            <a:extLst>
              <a:ext uri="{FF2B5EF4-FFF2-40B4-BE49-F238E27FC236}">
                <a16:creationId xmlns:a16="http://schemas.microsoft.com/office/drawing/2014/main" id="{8732636F-5A0B-A840-BE79-B043D65D5D3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564151" y="2519249"/>
            <a:ext cx="5826316" cy="286255"/>
          </a:xfrm>
        </p:spPr>
        <p:txBody>
          <a:bodyPr/>
          <a:lstStyle>
            <a:lvl1pPr marL="0" indent="0">
              <a:buNone/>
              <a:defRPr sz="1600" b="0"/>
            </a:lvl1pPr>
            <a:lvl2pPr marL="118530" indent="0">
              <a:buNone/>
              <a:defRPr/>
            </a:lvl2pPr>
            <a:lvl3pPr marL="215895" indent="0">
              <a:buNone/>
              <a:defRPr/>
            </a:lvl3pPr>
            <a:lvl4pPr marL="321725" indent="0">
              <a:buNone/>
              <a:defRPr/>
            </a:lvl4pPr>
            <a:lvl5pPr marL="41485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38">
            <a:extLst>
              <a:ext uri="{FF2B5EF4-FFF2-40B4-BE49-F238E27FC236}">
                <a16:creationId xmlns:a16="http://schemas.microsoft.com/office/drawing/2014/main" id="{C4EA9612-68F2-FE49-9F0D-C26A6F9D5B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564151" y="3559280"/>
            <a:ext cx="5826316" cy="328313"/>
          </a:xfrm>
        </p:spPr>
        <p:txBody>
          <a:bodyPr/>
          <a:lstStyle>
            <a:lvl1pPr marL="0" indent="0">
              <a:buNone/>
              <a:defRPr sz="1900" b="1"/>
            </a:lvl1pPr>
            <a:lvl2pPr marL="118530" indent="0">
              <a:buNone/>
              <a:defRPr/>
            </a:lvl2pPr>
            <a:lvl3pPr marL="215895" indent="0">
              <a:buNone/>
              <a:defRPr/>
            </a:lvl3pPr>
            <a:lvl4pPr marL="321725" indent="0">
              <a:buNone/>
              <a:defRPr/>
            </a:lvl4pPr>
            <a:lvl5pPr marL="41485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38">
            <a:extLst>
              <a:ext uri="{FF2B5EF4-FFF2-40B4-BE49-F238E27FC236}">
                <a16:creationId xmlns:a16="http://schemas.microsoft.com/office/drawing/2014/main" id="{79BF31A7-530E-1E41-94FC-FA9E7BC6C34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564151" y="3853417"/>
            <a:ext cx="5826316" cy="286255"/>
          </a:xfrm>
        </p:spPr>
        <p:txBody>
          <a:bodyPr/>
          <a:lstStyle>
            <a:lvl1pPr marL="0" indent="0">
              <a:buNone/>
              <a:defRPr sz="1600" b="0"/>
            </a:lvl1pPr>
            <a:lvl2pPr marL="118530" indent="0">
              <a:buNone/>
              <a:defRPr/>
            </a:lvl2pPr>
            <a:lvl3pPr marL="215895" indent="0">
              <a:buNone/>
              <a:defRPr/>
            </a:lvl3pPr>
            <a:lvl4pPr marL="321725" indent="0">
              <a:buNone/>
              <a:defRPr/>
            </a:lvl4pPr>
            <a:lvl5pPr marL="41485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38">
            <a:extLst>
              <a:ext uri="{FF2B5EF4-FFF2-40B4-BE49-F238E27FC236}">
                <a16:creationId xmlns:a16="http://schemas.microsoft.com/office/drawing/2014/main" id="{2FC45632-E38B-EE49-BF1C-ACA50BB521F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564151" y="4899852"/>
            <a:ext cx="5826316" cy="328313"/>
          </a:xfrm>
        </p:spPr>
        <p:txBody>
          <a:bodyPr/>
          <a:lstStyle>
            <a:lvl1pPr marL="0" indent="0">
              <a:buNone/>
              <a:defRPr sz="1900" b="1"/>
            </a:lvl1pPr>
            <a:lvl2pPr marL="118530" indent="0">
              <a:buNone/>
              <a:defRPr/>
            </a:lvl2pPr>
            <a:lvl3pPr marL="215895" indent="0">
              <a:buNone/>
              <a:defRPr/>
            </a:lvl3pPr>
            <a:lvl4pPr marL="321725" indent="0">
              <a:buNone/>
              <a:defRPr/>
            </a:lvl4pPr>
            <a:lvl5pPr marL="41485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38">
            <a:extLst>
              <a:ext uri="{FF2B5EF4-FFF2-40B4-BE49-F238E27FC236}">
                <a16:creationId xmlns:a16="http://schemas.microsoft.com/office/drawing/2014/main" id="{DCE681FC-C488-A04F-8F37-E3BE5F14064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64151" y="5193989"/>
            <a:ext cx="5826316" cy="286255"/>
          </a:xfrm>
        </p:spPr>
        <p:txBody>
          <a:bodyPr/>
          <a:lstStyle>
            <a:lvl1pPr marL="0" indent="0">
              <a:buNone/>
              <a:defRPr sz="1600" b="0"/>
            </a:lvl1pPr>
            <a:lvl2pPr marL="118530" indent="0">
              <a:buNone/>
              <a:defRPr/>
            </a:lvl2pPr>
            <a:lvl3pPr marL="215895" indent="0">
              <a:buNone/>
              <a:defRPr/>
            </a:lvl3pPr>
            <a:lvl4pPr marL="321725" indent="0">
              <a:buNone/>
              <a:defRPr/>
            </a:lvl4pPr>
            <a:lvl5pPr marL="41485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Footer Placeholder 50">
            <a:extLst>
              <a:ext uri="{FF2B5EF4-FFF2-40B4-BE49-F238E27FC236}">
                <a16:creationId xmlns:a16="http://schemas.microsoft.com/office/drawing/2014/main" id="{85A7982A-004D-7745-A737-44A85812F968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Type division name here</a:t>
            </a:r>
          </a:p>
        </p:txBody>
      </p:sp>
    </p:spTree>
    <p:extLst>
      <p:ext uri="{BB962C8B-B14F-4D97-AF65-F5344CB8AC3E}">
        <p14:creationId xmlns:p14="http://schemas.microsoft.com/office/powerpoint/2010/main" val="483654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hree sections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489855-8317-B94A-AEDA-A5FFAA2CD6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E20E4-D496-034F-914D-F7F15B93E95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70CE82-930F-F04F-9C79-0DB4507F891E}"/>
              </a:ext>
            </a:extLst>
          </p:cNvPr>
          <p:cNvCxnSpPr>
            <a:cxnSpLocks/>
          </p:cNvCxnSpPr>
          <p:nvPr/>
        </p:nvCxnSpPr>
        <p:spPr>
          <a:xfrm flipH="1">
            <a:off x="1174581" y="2982492"/>
            <a:ext cx="9842840" cy="0"/>
          </a:xfrm>
          <a:prstGeom prst="line">
            <a:avLst/>
          </a:prstGeom>
          <a:noFill/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A4F78B3-98DE-5B49-85FD-A2910B7B5517}"/>
              </a:ext>
            </a:extLst>
          </p:cNvPr>
          <p:cNvCxnSpPr>
            <a:cxnSpLocks/>
          </p:cNvCxnSpPr>
          <p:nvPr/>
        </p:nvCxnSpPr>
        <p:spPr>
          <a:xfrm flipH="1">
            <a:off x="1174581" y="4323066"/>
            <a:ext cx="9842840" cy="0"/>
          </a:xfrm>
          <a:prstGeom prst="line">
            <a:avLst/>
          </a:prstGeom>
          <a:noFill/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</a:ln>
          <a:effectLst/>
        </p:spPr>
      </p:cxnSp>
      <p:sp>
        <p:nvSpPr>
          <p:cNvPr id="41" name="Text Placeholder 38">
            <a:extLst>
              <a:ext uri="{FF2B5EF4-FFF2-40B4-BE49-F238E27FC236}">
                <a16:creationId xmlns:a16="http://schemas.microsoft.com/office/drawing/2014/main" id="{F1C4FB0D-60E5-B34D-8186-8489A2E53B5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564151" y="2007387"/>
            <a:ext cx="5826316" cy="328313"/>
          </a:xfrm>
        </p:spPr>
        <p:txBody>
          <a:bodyPr/>
          <a:lstStyle>
            <a:lvl1pPr marL="0" indent="0">
              <a:buNone/>
              <a:defRPr sz="1900" b="1"/>
            </a:lvl1pPr>
            <a:lvl2pPr marL="118530" indent="0">
              <a:buNone/>
              <a:defRPr/>
            </a:lvl2pPr>
            <a:lvl3pPr marL="215895" indent="0">
              <a:buNone/>
              <a:defRPr/>
            </a:lvl3pPr>
            <a:lvl4pPr marL="321725" indent="0">
              <a:buNone/>
              <a:defRPr/>
            </a:lvl4pPr>
            <a:lvl5pPr marL="41485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38">
            <a:extLst>
              <a:ext uri="{FF2B5EF4-FFF2-40B4-BE49-F238E27FC236}">
                <a16:creationId xmlns:a16="http://schemas.microsoft.com/office/drawing/2014/main" id="{8732636F-5A0B-A840-BE79-B043D65D5D3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564151" y="2301524"/>
            <a:ext cx="5826316" cy="286255"/>
          </a:xfrm>
        </p:spPr>
        <p:txBody>
          <a:bodyPr/>
          <a:lstStyle>
            <a:lvl1pPr marL="0" indent="0">
              <a:buNone/>
              <a:defRPr sz="1600" b="0"/>
            </a:lvl1pPr>
            <a:lvl2pPr marL="118530" indent="0">
              <a:buNone/>
              <a:defRPr/>
            </a:lvl2pPr>
            <a:lvl3pPr marL="215895" indent="0">
              <a:buNone/>
              <a:defRPr/>
            </a:lvl3pPr>
            <a:lvl4pPr marL="321725" indent="0">
              <a:buNone/>
              <a:defRPr/>
            </a:lvl4pPr>
            <a:lvl5pPr marL="41485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38">
            <a:extLst>
              <a:ext uri="{FF2B5EF4-FFF2-40B4-BE49-F238E27FC236}">
                <a16:creationId xmlns:a16="http://schemas.microsoft.com/office/drawing/2014/main" id="{C4EA9612-68F2-FE49-9F0D-C26A6F9D5B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564151" y="3341555"/>
            <a:ext cx="5826316" cy="328313"/>
          </a:xfrm>
        </p:spPr>
        <p:txBody>
          <a:bodyPr/>
          <a:lstStyle>
            <a:lvl1pPr marL="0" indent="0">
              <a:buNone/>
              <a:defRPr sz="1900" b="1"/>
            </a:lvl1pPr>
            <a:lvl2pPr marL="118530" indent="0">
              <a:buNone/>
              <a:defRPr/>
            </a:lvl2pPr>
            <a:lvl3pPr marL="215895" indent="0">
              <a:buNone/>
              <a:defRPr/>
            </a:lvl3pPr>
            <a:lvl4pPr marL="321725" indent="0">
              <a:buNone/>
              <a:defRPr/>
            </a:lvl4pPr>
            <a:lvl5pPr marL="41485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38">
            <a:extLst>
              <a:ext uri="{FF2B5EF4-FFF2-40B4-BE49-F238E27FC236}">
                <a16:creationId xmlns:a16="http://schemas.microsoft.com/office/drawing/2014/main" id="{79BF31A7-530E-1E41-94FC-FA9E7BC6C34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564151" y="3635692"/>
            <a:ext cx="5826316" cy="286255"/>
          </a:xfrm>
        </p:spPr>
        <p:txBody>
          <a:bodyPr/>
          <a:lstStyle>
            <a:lvl1pPr marL="0" indent="0">
              <a:buNone/>
              <a:defRPr sz="1600" b="0"/>
            </a:lvl1pPr>
            <a:lvl2pPr marL="118530" indent="0">
              <a:buNone/>
              <a:defRPr/>
            </a:lvl2pPr>
            <a:lvl3pPr marL="215895" indent="0">
              <a:buNone/>
              <a:defRPr/>
            </a:lvl3pPr>
            <a:lvl4pPr marL="321725" indent="0">
              <a:buNone/>
              <a:defRPr/>
            </a:lvl4pPr>
            <a:lvl5pPr marL="41485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38">
            <a:extLst>
              <a:ext uri="{FF2B5EF4-FFF2-40B4-BE49-F238E27FC236}">
                <a16:creationId xmlns:a16="http://schemas.microsoft.com/office/drawing/2014/main" id="{2FC45632-E38B-EE49-BF1C-ACA50BB521F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564151" y="4682127"/>
            <a:ext cx="5826316" cy="328313"/>
          </a:xfrm>
        </p:spPr>
        <p:txBody>
          <a:bodyPr/>
          <a:lstStyle>
            <a:lvl1pPr marL="0" indent="0">
              <a:buNone/>
              <a:defRPr sz="1900" b="1"/>
            </a:lvl1pPr>
            <a:lvl2pPr marL="118530" indent="0">
              <a:buNone/>
              <a:defRPr/>
            </a:lvl2pPr>
            <a:lvl3pPr marL="215895" indent="0">
              <a:buNone/>
              <a:defRPr/>
            </a:lvl3pPr>
            <a:lvl4pPr marL="321725" indent="0">
              <a:buNone/>
              <a:defRPr/>
            </a:lvl4pPr>
            <a:lvl5pPr marL="41485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38">
            <a:extLst>
              <a:ext uri="{FF2B5EF4-FFF2-40B4-BE49-F238E27FC236}">
                <a16:creationId xmlns:a16="http://schemas.microsoft.com/office/drawing/2014/main" id="{DCE681FC-C488-A04F-8F37-E3BE5F14064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64151" y="4976264"/>
            <a:ext cx="5826316" cy="286255"/>
          </a:xfrm>
        </p:spPr>
        <p:txBody>
          <a:bodyPr/>
          <a:lstStyle>
            <a:lvl1pPr marL="0" indent="0">
              <a:buNone/>
              <a:defRPr sz="1600" b="0"/>
            </a:lvl1pPr>
            <a:lvl2pPr marL="118530" indent="0">
              <a:buNone/>
              <a:defRPr/>
            </a:lvl2pPr>
            <a:lvl3pPr marL="215895" indent="0">
              <a:buNone/>
              <a:defRPr/>
            </a:lvl3pPr>
            <a:lvl4pPr marL="321725" indent="0">
              <a:buNone/>
              <a:defRPr/>
            </a:lvl4pPr>
            <a:lvl5pPr marL="41485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Footer Placeholder 50">
            <a:extLst>
              <a:ext uri="{FF2B5EF4-FFF2-40B4-BE49-F238E27FC236}">
                <a16:creationId xmlns:a16="http://schemas.microsoft.com/office/drawing/2014/main" id="{85A7982A-004D-7745-A737-44A85812F968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Type division name here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A82BCE6-D106-4F88-9989-6EB76BBD6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34" y="469286"/>
            <a:ext cx="11096132" cy="732508"/>
          </a:xfrm>
        </p:spPr>
        <p:txBody>
          <a:bodyPr vert="horz" lIns="91440" tIns="45720" rIns="91440" bIns="45720" rtlCol="0" anchor="t" anchorCtr="0">
            <a:noAutofit/>
          </a:bodyPr>
          <a:lstStyle>
            <a:lvl1pPr>
              <a:lnSpc>
                <a:spcPct val="100000"/>
              </a:lnSpc>
              <a:defRPr lang="en-US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45375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raphic 8">
            <a:extLst>
              <a:ext uri="{FF2B5EF4-FFF2-40B4-BE49-F238E27FC236}">
                <a16:creationId xmlns:a16="http://schemas.microsoft.com/office/drawing/2014/main" id="{91B53ED4-67C3-2545-961B-C7D8D4E0696B}"/>
              </a:ext>
            </a:extLst>
          </p:cNvPr>
          <p:cNvSpPr/>
          <p:nvPr/>
        </p:nvSpPr>
        <p:spPr>
          <a:xfrm>
            <a:off x="609601" y="609601"/>
            <a:ext cx="613617" cy="1070436"/>
          </a:xfrm>
          <a:custGeom>
            <a:avLst/>
            <a:gdLst>
              <a:gd name="connsiteX0" fmla="*/ 127837 w 460213"/>
              <a:gd name="connsiteY0" fmla="*/ 766124 h 802827"/>
              <a:gd name="connsiteX1" fmla="*/ 127837 w 460213"/>
              <a:gd name="connsiteY1" fmla="*/ 766124 h 802827"/>
              <a:gd name="connsiteX2" fmla="*/ 208268 w 460213"/>
              <a:gd name="connsiteY2" fmla="*/ 779518 h 802827"/>
              <a:gd name="connsiteX3" fmla="*/ 413872 w 460213"/>
              <a:gd name="connsiteY3" fmla="*/ 522893 h 802827"/>
              <a:gd name="connsiteX4" fmla="*/ 413872 w 460213"/>
              <a:gd name="connsiteY4" fmla="*/ 21966 h 802827"/>
              <a:gd name="connsiteX5" fmla="*/ 460213 w 460213"/>
              <a:gd name="connsiteY5" fmla="*/ 0 h 802827"/>
              <a:gd name="connsiteX6" fmla="*/ 460213 w 460213"/>
              <a:gd name="connsiteY6" fmla="*/ 531733 h 802827"/>
              <a:gd name="connsiteX7" fmla="*/ 247684 w 460213"/>
              <a:gd name="connsiteY7" fmla="*/ 802823 h 802827"/>
              <a:gd name="connsiteX8" fmla="*/ 127837 w 460213"/>
              <a:gd name="connsiteY8" fmla="*/ 766124 h 802827"/>
              <a:gd name="connsiteX9" fmla="*/ 75104 w 460213"/>
              <a:gd name="connsiteY9" fmla="*/ 715228 h 802827"/>
              <a:gd name="connsiteX10" fmla="*/ 75104 w 460213"/>
              <a:gd name="connsiteY10" fmla="*/ 715228 h 802827"/>
              <a:gd name="connsiteX11" fmla="*/ 155535 w 460213"/>
              <a:gd name="connsiteY11" fmla="*/ 730765 h 802827"/>
              <a:gd name="connsiteX12" fmla="*/ 325452 w 460213"/>
              <a:gd name="connsiteY12" fmla="*/ 521286 h 802827"/>
              <a:gd name="connsiteX13" fmla="*/ 325452 w 460213"/>
              <a:gd name="connsiteY13" fmla="*/ 60540 h 802827"/>
              <a:gd name="connsiteX14" fmla="*/ 370727 w 460213"/>
              <a:gd name="connsiteY14" fmla="*/ 39110 h 802827"/>
              <a:gd name="connsiteX15" fmla="*/ 370727 w 460213"/>
              <a:gd name="connsiteY15" fmla="*/ 525036 h 802827"/>
              <a:gd name="connsiteX16" fmla="*/ 187494 w 460213"/>
              <a:gd name="connsiteY16" fmla="*/ 754874 h 802827"/>
              <a:gd name="connsiteX17" fmla="*/ 75104 w 460213"/>
              <a:gd name="connsiteY17" fmla="*/ 715228 h 802827"/>
              <a:gd name="connsiteX18" fmla="*/ 43145 w 460213"/>
              <a:gd name="connsiteY18" fmla="*/ 669689 h 802827"/>
              <a:gd name="connsiteX19" fmla="*/ 43145 w 460213"/>
              <a:gd name="connsiteY19" fmla="*/ 669689 h 802827"/>
              <a:gd name="connsiteX20" fmla="*/ 110259 w 460213"/>
              <a:gd name="connsiteY20" fmla="*/ 681744 h 802827"/>
              <a:gd name="connsiteX21" fmla="*/ 238096 w 460213"/>
              <a:gd name="connsiteY21" fmla="*/ 523697 h 802827"/>
              <a:gd name="connsiteX22" fmla="*/ 238096 w 460213"/>
              <a:gd name="connsiteY22" fmla="*/ 99114 h 802827"/>
              <a:gd name="connsiteX23" fmla="*/ 282839 w 460213"/>
              <a:gd name="connsiteY23" fmla="*/ 77684 h 802827"/>
              <a:gd name="connsiteX24" fmla="*/ 282839 w 460213"/>
              <a:gd name="connsiteY24" fmla="*/ 517000 h 802827"/>
              <a:gd name="connsiteX25" fmla="*/ 140354 w 460213"/>
              <a:gd name="connsiteY25" fmla="*/ 703977 h 802827"/>
              <a:gd name="connsiteX26" fmla="*/ 43145 w 460213"/>
              <a:gd name="connsiteY26" fmla="*/ 669689 h 802827"/>
              <a:gd name="connsiteX27" fmla="*/ 196549 w 460213"/>
              <a:gd name="connsiteY27" fmla="*/ 535751 h 802827"/>
              <a:gd name="connsiteX28" fmla="*/ 196549 w 460213"/>
              <a:gd name="connsiteY28" fmla="*/ 116526 h 802827"/>
              <a:gd name="connsiteX29" fmla="*/ 0 w 460213"/>
              <a:gd name="connsiteY29" fmla="*/ 205729 h 802827"/>
              <a:gd name="connsiteX30" fmla="*/ 0 w 460213"/>
              <a:gd name="connsiteY30" fmla="*/ 545931 h 802827"/>
              <a:gd name="connsiteX31" fmla="*/ 100672 w 460213"/>
              <a:gd name="connsiteY31" fmla="*/ 654420 h 802827"/>
              <a:gd name="connsiteX32" fmla="*/ 196549 w 460213"/>
              <a:gd name="connsiteY32" fmla="*/ 535751 h 802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60213" h="802827">
                <a:moveTo>
                  <a:pt x="127837" y="766124"/>
                </a:moveTo>
                <a:lnTo>
                  <a:pt x="127837" y="766124"/>
                </a:lnTo>
                <a:cubicBezTo>
                  <a:pt x="153138" y="774696"/>
                  <a:pt x="179771" y="779518"/>
                  <a:pt x="208268" y="779518"/>
                </a:cubicBezTo>
                <a:cubicBezTo>
                  <a:pt x="329447" y="779518"/>
                  <a:pt x="413872" y="691119"/>
                  <a:pt x="413872" y="522893"/>
                </a:cubicBezTo>
                <a:lnTo>
                  <a:pt x="413872" y="21966"/>
                </a:lnTo>
                <a:lnTo>
                  <a:pt x="460213" y="0"/>
                </a:lnTo>
                <a:lnTo>
                  <a:pt x="460213" y="531733"/>
                </a:lnTo>
                <a:cubicBezTo>
                  <a:pt x="460213" y="703174"/>
                  <a:pt x="372325" y="802823"/>
                  <a:pt x="247684" y="802823"/>
                </a:cubicBezTo>
                <a:cubicBezTo>
                  <a:pt x="204539" y="803091"/>
                  <a:pt x="163791" y="789697"/>
                  <a:pt x="127837" y="766124"/>
                </a:cubicBezTo>
                <a:close/>
                <a:moveTo>
                  <a:pt x="75104" y="715228"/>
                </a:moveTo>
                <a:lnTo>
                  <a:pt x="75104" y="715228"/>
                </a:lnTo>
                <a:cubicBezTo>
                  <a:pt x="103069" y="724604"/>
                  <a:pt x="131033" y="730765"/>
                  <a:pt x="155535" y="730765"/>
                </a:cubicBezTo>
                <a:cubicBezTo>
                  <a:pt x="257272" y="730765"/>
                  <a:pt x="325452" y="666475"/>
                  <a:pt x="325452" y="521286"/>
                </a:cubicBezTo>
                <a:lnTo>
                  <a:pt x="325452" y="60540"/>
                </a:lnTo>
                <a:lnTo>
                  <a:pt x="370727" y="39110"/>
                </a:lnTo>
                <a:lnTo>
                  <a:pt x="370727" y="525036"/>
                </a:lnTo>
                <a:cubicBezTo>
                  <a:pt x="370727" y="677190"/>
                  <a:pt x="294025" y="754874"/>
                  <a:pt x="187494" y="754874"/>
                </a:cubicBezTo>
                <a:cubicBezTo>
                  <a:pt x="148611" y="754874"/>
                  <a:pt x="108661" y="739873"/>
                  <a:pt x="75104" y="715228"/>
                </a:cubicBezTo>
                <a:close/>
                <a:moveTo>
                  <a:pt x="43145" y="669689"/>
                </a:moveTo>
                <a:lnTo>
                  <a:pt x="43145" y="669689"/>
                </a:lnTo>
                <a:cubicBezTo>
                  <a:pt x="67647" y="677190"/>
                  <a:pt x="90551" y="681744"/>
                  <a:pt x="110259" y="681744"/>
                </a:cubicBezTo>
                <a:cubicBezTo>
                  <a:pt x="189625" y="681744"/>
                  <a:pt x="238096" y="638348"/>
                  <a:pt x="238096" y="523697"/>
                </a:cubicBezTo>
                <a:lnTo>
                  <a:pt x="238096" y="99114"/>
                </a:lnTo>
                <a:lnTo>
                  <a:pt x="282839" y="77684"/>
                </a:lnTo>
                <a:lnTo>
                  <a:pt x="282839" y="517000"/>
                </a:lnTo>
                <a:cubicBezTo>
                  <a:pt x="282839" y="645580"/>
                  <a:pt x="224247" y="703977"/>
                  <a:pt x="140354" y="703977"/>
                </a:cubicBezTo>
                <a:cubicBezTo>
                  <a:pt x="105199" y="703977"/>
                  <a:pt x="71908" y="691655"/>
                  <a:pt x="43145" y="669689"/>
                </a:cubicBezTo>
                <a:close/>
                <a:moveTo>
                  <a:pt x="196549" y="535751"/>
                </a:moveTo>
                <a:lnTo>
                  <a:pt x="196549" y="116526"/>
                </a:lnTo>
                <a:lnTo>
                  <a:pt x="0" y="205729"/>
                </a:lnTo>
                <a:lnTo>
                  <a:pt x="0" y="545931"/>
                </a:lnTo>
                <a:cubicBezTo>
                  <a:pt x="0" y="610757"/>
                  <a:pt x="40482" y="654420"/>
                  <a:pt x="100672" y="654420"/>
                </a:cubicBezTo>
                <a:cubicBezTo>
                  <a:pt x="159796" y="654152"/>
                  <a:pt x="196549" y="610221"/>
                  <a:pt x="196549" y="535751"/>
                </a:cubicBezTo>
                <a:close/>
              </a:path>
            </a:pathLst>
          </a:custGeom>
          <a:solidFill>
            <a:schemeClr val="accent1"/>
          </a:solidFill>
          <a:ln w="264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2768D57-8FE3-E24F-8256-1141A5B24F5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06762" y="2781836"/>
            <a:ext cx="8303340" cy="1796889"/>
          </a:xfrm>
        </p:spPr>
        <p:txBody>
          <a:bodyPr anchor="ctr">
            <a:noAutofit/>
          </a:bodyPr>
          <a:lstStyle>
            <a:lvl1pPr algn="l">
              <a:defRPr sz="5067" spc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374970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7234" y="469286"/>
            <a:ext cx="9681295" cy="731520"/>
          </a:xfrm>
        </p:spPr>
        <p:txBody>
          <a:bodyPr vert="horz" lIns="91440" tIns="45720" rIns="91440" bIns="45720" rtlCol="0" anchor="t" anchorCtr="0">
            <a:noAutofit/>
          </a:bodyPr>
          <a:lstStyle>
            <a:lvl1pPr>
              <a:lnSpc>
                <a:spcPct val="100000"/>
              </a:lnSpc>
              <a:defRPr lang="en-US"/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9BDA0-AF0E-4BA8-B742-3B9C92A3E6FE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C6DFF85B-602D-9846-8AE0-BE3B4117F9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40472" y="6241565"/>
            <a:ext cx="3273859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accent1"/>
                </a:solidFill>
              </a:defRPr>
            </a:lvl1pPr>
          </a:lstStyle>
          <a:p>
            <a:r>
              <a:rPr lang="en-US"/>
              <a:t>Type division name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6BCF2EF-1A2E-5644-AD14-82E90D22A6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9873" y="1499616"/>
            <a:ext cx="9681295" cy="4526280"/>
          </a:xfrm>
        </p:spPr>
        <p:txBody>
          <a:bodyPr/>
          <a:lstStyle>
            <a:lvl1pPr marL="152396" indent="-152396"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tabLst/>
              <a:defRPr sz="1900"/>
            </a:lvl1pPr>
            <a:lvl2pPr marL="289977" indent="-131230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tabLst/>
              <a:defRPr sz="1900"/>
            </a:lvl2pPr>
            <a:lvl3pPr marL="419090" indent="-110064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tabLst/>
              <a:defRPr sz="1600"/>
            </a:lvl3pPr>
            <a:lvl4pPr marL="539737" indent="-120648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tabLst/>
              <a:defRPr sz="1500"/>
            </a:lvl4pPr>
            <a:lvl5pPr marL="658268" indent="-107948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tabLst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791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(2-line)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7234" y="469286"/>
            <a:ext cx="9681295" cy="1096841"/>
          </a:xfrm>
        </p:spPr>
        <p:txBody>
          <a:bodyPr vert="horz" lIns="91440" tIns="45720" rIns="91440" bIns="45720" rtlCol="0" anchor="t" anchorCtr="0">
            <a:noAutofit/>
          </a:bodyPr>
          <a:lstStyle>
            <a:lvl1pPr>
              <a:lnSpc>
                <a:spcPct val="100000"/>
              </a:lnSpc>
              <a:defRPr lang="en-US"/>
            </a:lvl1pPr>
          </a:lstStyle>
          <a:p>
            <a:pPr lvl="0"/>
            <a:r>
              <a:rPr lang="en-US"/>
              <a:t>Click to add a title style with a </a:t>
            </a:r>
            <a:br>
              <a:rPr lang="en-US"/>
            </a:br>
            <a:r>
              <a:rPr lang="en-US"/>
              <a:t>two-line headline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9BDA0-AF0E-4BA8-B742-3B9C92A3E6FE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C6DFF85B-602D-9846-8AE0-BE3B4117F9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40472" y="6241565"/>
            <a:ext cx="3273859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accent1"/>
                </a:solidFill>
              </a:defRPr>
            </a:lvl1pPr>
          </a:lstStyle>
          <a:p>
            <a:r>
              <a:rPr lang="en-US"/>
              <a:t>Type division name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6BCF2EF-1A2E-5644-AD14-82E90D22A6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9873" y="1862937"/>
            <a:ext cx="9681295" cy="4105740"/>
          </a:xfrm>
        </p:spPr>
        <p:txBody>
          <a:bodyPr/>
          <a:lstStyle>
            <a:lvl1pPr marL="152396" indent="-152396"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tabLst/>
              <a:defRPr sz="1900"/>
            </a:lvl1pPr>
            <a:lvl2pPr marL="289977" indent="-131230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tabLst/>
              <a:defRPr sz="1900"/>
            </a:lvl2pPr>
            <a:lvl3pPr marL="419090" indent="-110064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tabLst/>
              <a:defRPr sz="1600"/>
            </a:lvl3pPr>
            <a:lvl4pPr marL="539737" indent="-120648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tabLst/>
              <a:defRPr sz="1500"/>
            </a:lvl4pPr>
            <a:lvl5pPr marL="658268" indent="-107948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tabLst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946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slideLayout" Target="../slideLayouts/slideLayout60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68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33" Type="http://schemas.openxmlformats.org/officeDocument/2006/relationships/slideLayout" Target="../slideLayouts/slideLayout67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29" Type="http://schemas.openxmlformats.org/officeDocument/2006/relationships/slideLayout" Target="../slideLayouts/slideLayout63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32" Type="http://schemas.openxmlformats.org/officeDocument/2006/relationships/slideLayout" Target="../slideLayouts/slideLayout66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28" Type="http://schemas.openxmlformats.org/officeDocument/2006/relationships/slideLayout" Target="../slideLayouts/slideLayout62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31" Type="http://schemas.openxmlformats.org/officeDocument/2006/relationships/slideLayout" Target="../slideLayouts/slideLayout65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Relationship Id="rId27" Type="http://schemas.openxmlformats.org/officeDocument/2006/relationships/slideLayout" Target="../slideLayouts/slideLayout61.xml"/><Relationship Id="rId30" Type="http://schemas.openxmlformats.org/officeDocument/2006/relationships/slideLayout" Target="../slideLayouts/slideLayout64.xml"/><Relationship Id="rId35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01668F-4F00-0646-B3E8-9FF107686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33" y="469263"/>
            <a:ext cx="9680448" cy="73250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AE75A5-C5DD-F24E-B778-058E1A648C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9872" y="1501605"/>
            <a:ext cx="9680448" cy="42201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301E51-C0D1-1145-9586-FD3CE3D91F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4331" y="6242305"/>
            <a:ext cx="470647" cy="374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6DE20E4-D496-034F-914D-F7F15B93E9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D704B1-56F3-BC48-B63B-4E3939705733}"/>
              </a:ext>
            </a:extLst>
          </p:cNvPr>
          <p:cNvSpPr txBox="1"/>
          <p:nvPr/>
        </p:nvSpPr>
        <p:spPr>
          <a:xfrm>
            <a:off x="1097280" y="6332817"/>
            <a:ext cx="31515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2023 United HealthCare Services, Inc. All Rights Reserved.</a:t>
            </a:r>
          </a:p>
        </p:txBody>
      </p:sp>
      <p:sp>
        <p:nvSpPr>
          <p:cNvPr id="10" name="Graphic 8">
            <a:extLst>
              <a:ext uri="{FF2B5EF4-FFF2-40B4-BE49-F238E27FC236}">
                <a16:creationId xmlns:a16="http://schemas.microsoft.com/office/drawing/2014/main" id="{129DDFE8-CD12-8644-AE9F-FB940196156F}"/>
              </a:ext>
            </a:extLst>
          </p:cNvPr>
          <p:cNvSpPr/>
          <p:nvPr/>
        </p:nvSpPr>
        <p:spPr>
          <a:xfrm>
            <a:off x="609602" y="6213960"/>
            <a:ext cx="177533" cy="309701"/>
          </a:xfrm>
          <a:custGeom>
            <a:avLst/>
            <a:gdLst>
              <a:gd name="connsiteX0" fmla="*/ 127837 w 460213"/>
              <a:gd name="connsiteY0" fmla="*/ 766124 h 802827"/>
              <a:gd name="connsiteX1" fmla="*/ 127837 w 460213"/>
              <a:gd name="connsiteY1" fmla="*/ 766124 h 802827"/>
              <a:gd name="connsiteX2" fmla="*/ 208268 w 460213"/>
              <a:gd name="connsiteY2" fmla="*/ 779518 h 802827"/>
              <a:gd name="connsiteX3" fmla="*/ 413872 w 460213"/>
              <a:gd name="connsiteY3" fmla="*/ 522893 h 802827"/>
              <a:gd name="connsiteX4" fmla="*/ 413872 w 460213"/>
              <a:gd name="connsiteY4" fmla="*/ 21966 h 802827"/>
              <a:gd name="connsiteX5" fmla="*/ 460213 w 460213"/>
              <a:gd name="connsiteY5" fmla="*/ 0 h 802827"/>
              <a:gd name="connsiteX6" fmla="*/ 460213 w 460213"/>
              <a:gd name="connsiteY6" fmla="*/ 531733 h 802827"/>
              <a:gd name="connsiteX7" fmla="*/ 247684 w 460213"/>
              <a:gd name="connsiteY7" fmla="*/ 802823 h 802827"/>
              <a:gd name="connsiteX8" fmla="*/ 127837 w 460213"/>
              <a:gd name="connsiteY8" fmla="*/ 766124 h 802827"/>
              <a:gd name="connsiteX9" fmla="*/ 75104 w 460213"/>
              <a:gd name="connsiteY9" fmla="*/ 715228 h 802827"/>
              <a:gd name="connsiteX10" fmla="*/ 75104 w 460213"/>
              <a:gd name="connsiteY10" fmla="*/ 715228 h 802827"/>
              <a:gd name="connsiteX11" fmla="*/ 155535 w 460213"/>
              <a:gd name="connsiteY11" fmla="*/ 730765 h 802827"/>
              <a:gd name="connsiteX12" fmla="*/ 325452 w 460213"/>
              <a:gd name="connsiteY12" fmla="*/ 521286 h 802827"/>
              <a:gd name="connsiteX13" fmla="*/ 325452 w 460213"/>
              <a:gd name="connsiteY13" fmla="*/ 60540 h 802827"/>
              <a:gd name="connsiteX14" fmla="*/ 370727 w 460213"/>
              <a:gd name="connsiteY14" fmla="*/ 39110 h 802827"/>
              <a:gd name="connsiteX15" fmla="*/ 370727 w 460213"/>
              <a:gd name="connsiteY15" fmla="*/ 525036 h 802827"/>
              <a:gd name="connsiteX16" fmla="*/ 187494 w 460213"/>
              <a:gd name="connsiteY16" fmla="*/ 754874 h 802827"/>
              <a:gd name="connsiteX17" fmla="*/ 75104 w 460213"/>
              <a:gd name="connsiteY17" fmla="*/ 715228 h 802827"/>
              <a:gd name="connsiteX18" fmla="*/ 43145 w 460213"/>
              <a:gd name="connsiteY18" fmla="*/ 669689 h 802827"/>
              <a:gd name="connsiteX19" fmla="*/ 43145 w 460213"/>
              <a:gd name="connsiteY19" fmla="*/ 669689 h 802827"/>
              <a:gd name="connsiteX20" fmla="*/ 110259 w 460213"/>
              <a:gd name="connsiteY20" fmla="*/ 681744 h 802827"/>
              <a:gd name="connsiteX21" fmla="*/ 238096 w 460213"/>
              <a:gd name="connsiteY21" fmla="*/ 523697 h 802827"/>
              <a:gd name="connsiteX22" fmla="*/ 238096 w 460213"/>
              <a:gd name="connsiteY22" fmla="*/ 99114 h 802827"/>
              <a:gd name="connsiteX23" fmla="*/ 282839 w 460213"/>
              <a:gd name="connsiteY23" fmla="*/ 77684 h 802827"/>
              <a:gd name="connsiteX24" fmla="*/ 282839 w 460213"/>
              <a:gd name="connsiteY24" fmla="*/ 517000 h 802827"/>
              <a:gd name="connsiteX25" fmla="*/ 140354 w 460213"/>
              <a:gd name="connsiteY25" fmla="*/ 703977 h 802827"/>
              <a:gd name="connsiteX26" fmla="*/ 43145 w 460213"/>
              <a:gd name="connsiteY26" fmla="*/ 669689 h 802827"/>
              <a:gd name="connsiteX27" fmla="*/ 196549 w 460213"/>
              <a:gd name="connsiteY27" fmla="*/ 535751 h 802827"/>
              <a:gd name="connsiteX28" fmla="*/ 196549 w 460213"/>
              <a:gd name="connsiteY28" fmla="*/ 116526 h 802827"/>
              <a:gd name="connsiteX29" fmla="*/ 0 w 460213"/>
              <a:gd name="connsiteY29" fmla="*/ 205729 h 802827"/>
              <a:gd name="connsiteX30" fmla="*/ 0 w 460213"/>
              <a:gd name="connsiteY30" fmla="*/ 545931 h 802827"/>
              <a:gd name="connsiteX31" fmla="*/ 100672 w 460213"/>
              <a:gd name="connsiteY31" fmla="*/ 654420 h 802827"/>
              <a:gd name="connsiteX32" fmla="*/ 196549 w 460213"/>
              <a:gd name="connsiteY32" fmla="*/ 535751 h 802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60213" h="802827">
                <a:moveTo>
                  <a:pt x="127837" y="766124"/>
                </a:moveTo>
                <a:lnTo>
                  <a:pt x="127837" y="766124"/>
                </a:lnTo>
                <a:cubicBezTo>
                  <a:pt x="153138" y="774696"/>
                  <a:pt x="179771" y="779518"/>
                  <a:pt x="208268" y="779518"/>
                </a:cubicBezTo>
                <a:cubicBezTo>
                  <a:pt x="329447" y="779518"/>
                  <a:pt x="413872" y="691119"/>
                  <a:pt x="413872" y="522893"/>
                </a:cubicBezTo>
                <a:lnTo>
                  <a:pt x="413872" y="21966"/>
                </a:lnTo>
                <a:lnTo>
                  <a:pt x="460213" y="0"/>
                </a:lnTo>
                <a:lnTo>
                  <a:pt x="460213" y="531733"/>
                </a:lnTo>
                <a:cubicBezTo>
                  <a:pt x="460213" y="703174"/>
                  <a:pt x="372325" y="802823"/>
                  <a:pt x="247684" y="802823"/>
                </a:cubicBezTo>
                <a:cubicBezTo>
                  <a:pt x="204539" y="803091"/>
                  <a:pt x="163791" y="789697"/>
                  <a:pt x="127837" y="766124"/>
                </a:cubicBezTo>
                <a:close/>
                <a:moveTo>
                  <a:pt x="75104" y="715228"/>
                </a:moveTo>
                <a:lnTo>
                  <a:pt x="75104" y="715228"/>
                </a:lnTo>
                <a:cubicBezTo>
                  <a:pt x="103069" y="724604"/>
                  <a:pt x="131033" y="730765"/>
                  <a:pt x="155535" y="730765"/>
                </a:cubicBezTo>
                <a:cubicBezTo>
                  <a:pt x="257272" y="730765"/>
                  <a:pt x="325452" y="666475"/>
                  <a:pt x="325452" y="521286"/>
                </a:cubicBezTo>
                <a:lnTo>
                  <a:pt x="325452" y="60540"/>
                </a:lnTo>
                <a:lnTo>
                  <a:pt x="370727" y="39110"/>
                </a:lnTo>
                <a:lnTo>
                  <a:pt x="370727" y="525036"/>
                </a:lnTo>
                <a:cubicBezTo>
                  <a:pt x="370727" y="677190"/>
                  <a:pt x="294025" y="754874"/>
                  <a:pt x="187494" y="754874"/>
                </a:cubicBezTo>
                <a:cubicBezTo>
                  <a:pt x="148611" y="754874"/>
                  <a:pt x="108661" y="739873"/>
                  <a:pt x="75104" y="715228"/>
                </a:cubicBezTo>
                <a:close/>
                <a:moveTo>
                  <a:pt x="43145" y="669689"/>
                </a:moveTo>
                <a:lnTo>
                  <a:pt x="43145" y="669689"/>
                </a:lnTo>
                <a:cubicBezTo>
                  <a:pt x="67647" y="677190"/>
                  <a:pt x="90551" y="681744"/>
                  <a:pt x="110259" y="681744"/>
                </a:cubicBezTo>
                <a:cubicBezTo>
                  <a:pt x="189625" y="681744"/>
                  <a:pt x="238096" y="638348"/>
                  <a:pt x="238096" y="523697"/>
                </a:cubicBezTo>
                <a:lnTo>
                  <a:pt x="238096" y="99114"/>
                </a:lnTo>
                <a:lnTo>
                  <a:pt x="282839" y="77684"/>
                </a:lnTo>
                <a:lnTo>
                  <a:pt x="282839" y="517000"/>
                </a:lnTo>
                <a:cubicBezTo>
                  <a:pt x="282839" y="645580"/>
                  <a:pt x="224247" y="703977"/>
                  <a:pt x="140354" y="703977"/>
                </a:cubicBezTo>
                <a:cubicBezTo>
                  <a:pt x="105199" y="703977"/>
                  <a:pt x="71908" y="691655"/>
                  <a:pt x="43145" y="669689"/>
                </a:cubicBezTo>
                <a:close/>
                <a:moveTo>
                  <a:pt x="196549" y="535751"/>
                </a:moveTo>
                <a:lnTo>
                  <a:pt x="196549" y="116526"/>
                </a:lnTo>
                <a:lnTo>
                  <a:pt x="0" y="205729"/>
                </a:lnTo>
                <a:lnTo>
                  <a:pt x="0" y="545931"/>
                </a:lnTo>
                <a:cubicBezTo>
                  <a:pt x="0" y="610757"/>
                  <a:pt x="40482" y="654420"/>
                  <a:pt x="100672" y="654420"/>
                </a:cubicBezTo>
                <a:cubicBezTo>
                  <a:pt x="159796" y="654152"/>
                  <a:pt x="196549" y="610221"/>
                  <a:pt x="196549" y="535751"/>
                </a:cubicBezTo>
                <a:close/>
              </a:path>
            </a:pathLst>
          </a:custGeom>
          <a:solidFill>
            <a:srgbClr val="002677"/>
          </a:solidFill>
          <a:ln w="264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7BA7B7-B988-9548-9455-35B566EB35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14273" y="6241565"/>
            <a:ext cx="3300057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/>
              <a:t>Type division name here</a:t>
            </a:r>
          </a:p>
        </p:txBody>
      </p:sp>
    </p:spTree>
    <p:extLst>
      <p:ext uri="{BB962C8B-B14F-4D97-AF65-F5344CB8AC3E}">
        <p14:creationId xmlns:p14="http://schemas.microsoft.com/office/powerpoint/2010/main" val="2098892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1" r:id="rId2"/>
    <p:sldLayoutId id="2147483673" r:id="rId3"/>
    <p:sldLayoutId id="2147483672" r:id="rId4"/>
    <p:sldLayoutId id="2147483674" r:id="rId5"/>
    <p:sldLayoutId id="2147483666" r:id="rId6"/>
    <p:sldLayoutId id="2147483684" r:id="rId7"/>
    <p:sldLayoutId id="2147483688" r:id="rId8"/>
    <p:sldLayoutId id="2147483698" r:id="rId9"/>
    <p:sldLayoutId id="2147483685" r:id="rId10"/>
    <p:sldLayoutId id="2147483689" r:id="rId11"/>
    <p:sldLayoutId id="2147483683" r:id="rId12"/>
    <p:sldLayoutId id="2147483662" r:id="rId13"/>
    <p:sldLayoutId id="2147483663" r:id="rId14"/>
    <p:sldLayoutId id="2147483678" r:id="rId15"/>
    <p:sldLayoutId id="2147483677" r:id="rId16"/>
    <p:sldLayoutId id="2147483676" r:id="rId17"/>
    <p:sldLayoutId id="2147483690" r:id="rId18"/>
    <p:sldLayoutId id="2147483679" r:id="rId19"/>
    <p:sldLayoutId id="2147483691" r:id="rId20"/>
    <p:sldLayoutId id="2147483650" r:id="rId21"/>
    <p:sldLayoutId id="2147483692" r:id="rId22"/>
    <p:sldLayoutId id="2147483667" r:id="rId23"/>
    <p:sldLayoutId id="2147483693" r:id="rId24"/>
    <p:sldLayoutId id="2147483675" r:id="rId25"/>
    <p:sldLayoutId id="2147483695" r:id="rId26"/>
    <p:sldLayoutId id="2147483687" r:id="rId27"/>
    <p:sldLayoutId id="2147483686" r:id="rId28"/>
    <p:sldLayoutId id="2147483699" r:id="rId29"/>
    <p:sldLayoutId id="2147483696" r:id="rId30"/>
    <p:sldLayoutId id="2147483700" r:id="rId31"/>
    <p:sldLayoutId id="2147483694" r:id="rId32"/>
    <p:sldLayoutId id="2147483697" r:id="rId33"/>
    <p:sldLayoutId id="2147483737" r:id="rId34"/>
  </p:sldLayoutIdLst>
  <p:hf hdr="0" ftr="0" dt="0"/>
  <p:txStyles>
    <p:titleStyle>
      <a:lvl1pPr algn="l" defTabSz="914377" rtl="0" eaLnBrk="1" latinLnBrk="0" hangingPunct="1">
        <a:lnSpc>
          <a:spcPct val="100000"/>
        </a:lnSpc>
        <a:spcBef>
          <a:spcPct val="0"/>
        </a:spcBef>
        <a:buNone/>
        <a:defRPr sz="3200" b="1" i="0" kern="1200" spc="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56629" indent="-156629" algn="l" defTabSz="914377" rtl="0" eaLnBrk="1" latinLnBrk="0" hangingPunct="1">
        <a:lnSpc>
          <a:spcPct val="90000"/>
        </a:lnSpc>
        <a:spcBef>
          <a:spcPts val="40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tabLst/>
        <a:defRPr sz="1900" b="0" i="0" kern="1200">
          <a:solidFill>
            <a:schemeClr val="accent1"/>
          </a:solidFill>
          <a:latin typeface="+mn-lt"/>
          <a:ea typeface="+mn-ea"/>
          <a:cs typeface="Arial" panose="020B0604020202020204" pitchFamily="34" charset="0"/>
        </a:defRPr>
      </a:lvl1pPr>
      <a:lvl2pPr marL="292093" indent="-135463" algn="l" defTabSz="914377" rtl="0" eaLnBrk="1" latinLnBrk="0" hangingPunct="1">
        <a:lnSpc>
          <a:spcPct val="90000"/>
        </a:lnSpc>
        <a:spcBef>
          <a:spcPts val="0"/>
        </a:spcBef>
        <a:spcAft>
          <a:spcPts val="800"/>
        </a:spcAft>
        <a:buClr>
          <a:schemeClr val="accent1"/>
        </a:buClr>
        <a:buFont typeface="System Font Regular"/>
        <a:buChar char="-"/>
        <a:tabLst/>
        <a:defRPr sz="1900" b="0" i="0" kern="1200">
          <a:solidFill>
            <a:schemeClr val="accent1"/>
          </a:solidFill>
          <a:latin typeface="+mn-lt"/>
          <a:ea typeface="+mn-ea"/>
          <a:cs typeface="Arial" panose="020B0604020202020204" pitchFamily="34" charset="0"/>
        </a:defRPr>
      </a:lvl2pPr>
      <a:lvl3pPr marL="438140" indent="-135463" algn="l" defTabSz="914377" rtl="0" eaLnBrk="1" latinLnBrk="0" hangingPunct="1">
        <a:lnSpc>
          <a:spcPct val="9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tabLst/>
        <a:defRPr sz="1600" b="0" i="0" kern="1200">
          <a:solidFill>
            <a:schemeClr val="accent1"/>
          </a:solidFill>
          <a:latin typeface="+mn-lt"/>
          <a:ea typeface="+mn-ea"/>
          <a:cs typeface="Arial" panose="020B0604020202020204" pitchFamily="34" charset="0"/>
        </a:defRPr>
      </a:lvl3pPr>
      <a:lvl4pPr marL="535504" indent="-97364" algn="l" defTabSz="914377" rtl="0" eaLnBrk="1" latinLnBrk="0" hangingPunct="1">
        <a:lnSpc>
          <a:spcPct val="90000"/>
        </a:lnSpc>
        <a:spcBef>
          <a:spcPts val="0"/>
        </a:spcBef>
        <a:spcAft>
          <a:spcPts val="800"/>
        </a:spcAft>
        <a:buClr>
          <a:schemeClr val="accent1"/>
        </a:buClr>
        <a:buFont typeface="System Font Regular"/>
        <a:buChar char="-"/>
        <a:tabLst/>
        <a:defRPr sz="1500" b="0" i="0" kern="1200">
          <a:solidFill>
            <a:schemeClr val="accent1"/>
          </a:solidFill>
          <a:latin typeface="+mn-lt"/>
          <a:ea typeface="+mn-ea"/>
          <a:cs typeface="Arial" panose="020B0604020202020204" pitchFamily="34" charset="0"/>
        </a:defRPr>
      </a:lvl4pPr>
      <a:lvl5pPr marL="694249" indent="-135463" algn="l" defTabSz="914377" rtl="0" eaLnBrk="1" latinLnBrk="0" hangingPunct="1">
        <a:lnSpc>
          <a:spcPct val="9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tabLst/>
        <a:defRPr sz="1400" b="0" i="0" kern="1200">
          <a:solidFill>
            <a:schemeClr val="accent1"/>
          </a:solidFill>
          <a:latin typeface="+mn-lt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84">
          <p15:clr>
            <a:srgbClr val="F26B43"/>
          </p15:clr>
        </p15:guide>
        <p15:guide id="4" orient="horz" pos="3931">
          <p15:clr>
            <a:srgbClr val="F26B43"/>
          </p15:clr>
        </p15:guide>
        <p15:guide id="6" pos="7296">
          <p15:clr>
            <a:srgbClr val="F26B43"/>
          </p15:clr>
        </p15:guide>
        <p15:guide id="7" orient="horz" pos="4080">
          <p15:clr>
            <a:srgbClr val="F26B43"/>
          </p15:clr>
        </p15:guide>
        <p15:guide id="8" pos="1267">
          <p15:clr>
            <a:srgbClr val="F26B43"/>
          </p15:clr>
        </p15:guide>
        <p15:guide id="9" pos="1389">
          <p15:clr>
            <a:srgbClr val="F26B43"/>
          </p15:clr>
        </p15:guide>
        <p15:guide id="10" pos="2272">
          <p15:clr>
            <a:srgbClr val="F26B43"/>
          </p15:clr>
        </p15:guide>
        <p15:guide id="11" pos="2395">
          <p15:clr>
            <a:srgbClr val="F26B43"/>
          </p15:clr>
        </p15:guide>
        <p15:guide id="12" pos="3277">
          <p15:clr>
            <a:srgbClr val="F26B43"/>
          </p15:clr>
        </p15:guide>
        <p15:guide id="13" pos="3397">
          <p15:clr>
            <a:srgbClr val="F26B43"/>
          </p15:clr>
        </p15:guide>
        <p15:guide id="14" pos="4283">
          <p15:clr>
            <a:srgbClr val="F26B43"/>
          </p15:clr>
        </p15:guide>
        <p15:guide id="15" pos="4403">
          <p15:clr>
            <a:srgbClr val="F26B43"/>
          </p15:clr>
        </p15:guide>
        <p15:guide id="16" pos="5285">
          <p15:clr>
            <a:srgbClr val="F26B43"/>
          </p15:clr>
        </p15:guide>
        <p15:guide id="17" pos="5408">
          <p15:clr>
            <a:srgbClr val="F26B43"/>
          </p15:clr>
        </p15:guide>
        <p15:guide id="18" pos="6291">
          <p15:clr>
            <a:srgbClr val="F26B43"/>
          </p15:clr>
        </p15:guide>
        <p15:guide id="19" pos="6413">
          <p15:clr>
            <a:srgbClr val="F26B43"/>
          </p15:clr>
        </p15:guide>
        <p15:guide id="20" orient="horz" pos="368">
          <p15:clr>
            <a:srgbClr val="F26B43"/>
          </p15:clr>
        </p15:guide>
        <p15:guide id="21" orient="horz" pos="988">
          <p15:clr>
            <a:srgbClr val="F26B43"/>
          </p15:clr>
        </p15:guide>
        <p15:guide id="22" orient="horz" pos="568">
          <p15:clr>
            <a:srgbClr val="F26B43"/>
          </p15:clr>
        </p15:guide>
        <p15:guide id="23" orient="horz" pos="121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01668F-4F00-0646-B3E8-9FF107686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33" y="469263"/>
            <a:ext cx="9680448" cy="73250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AE75A5-C5DD-F24E-B778-058E1A648C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9872" y="1501605"/>
            <a:ext cx="9680448" cy="42201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301E51-C0D1-1145-9586-FD3CE3D91F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4331" y="6242305"/>
            <a:ext cx="470647" cy="374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6DE20E4-D496-034F-914D-F7F15B93E9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D704B1-56F3-BC48-B63B-4E3939705733}"/>
              </a:ext>
            </a:extLst>
          </p:cNvPr>
          <p:cNvSpPr txBox="1"/>
          <p:nvPr/>
        </p:nvSpPr>
        <p:spPr>
          <a:xfrm>
            <a:off x="1097280" y="6332817"/>
            <a:ext cx="31515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2023 United HealthCare Services, Inc. All Rights Reserved.</a:t>
            </a:r>
          </a:p>
        </p:txBody>
      </p:sp>
      <p:sp>
        <p:nvSpPr>
          <p:cNvPr id="10" name="Graphic 8">
            <a:extLst>
              <a:ext uri="{FF2B5EF4-FFF2-40B4-BE49-F238E27FC236}">
                <a16:creationId xmlns:a16="http://schemas.microsoft.com/office/drawing/2014/main" id="{129DDFE8-CD12-8644-AE9F-FB940196156F}"/>
              </a:ext>
            </a:extLst>
          </p:cNvPr>
          <p:cNvSpPr/>
          <p:nvPr/>
        </p:nvSpPr>
        <p:spPr>
          <a:xfrm>
            <a:off x="609602" y="6213960"/>
            <a:ext cx="177533" cy="309701"/>
          </a:xfrm>
          <a:custGeom>
            <a:avLst/>
            <a:gdLst>
              <a:gd name="connsiteX0" fmla="*/ 127837 w 460213"/>
              <a:gd name="connsiteY0" fmla="*/ 766124 h 802827"/>
              <a:gd name="connsiteX1" fmla="*/ 127837 w 460213"/>
              <a:gd name="connsiteY1" fmla="*/ 766124 h 802827"/>
              <a:gd name="connsiteX2" fmla="*/ 208268 w 460213"/>
              <a:gd name="connsiteY2" fmla="*/ 779518 h 802827"/>
              <a:gd name="connsiteX3" fmla="*/ 413872 w 460213"/>
              <a:gd name="connsiteY3" fmla="*/ 522893 h 802827"/>
              <a:gd name="connsiteX4" fmla="*/ 413872 w 460213"/>
              <a:gd name="connsiteY4" fmla="*/ 21966 h 802827"/>
              <a:gd name="connsiteX5" fmla="*/ 460213 w 460213"/>
              <a:gd name="connsiteY5" fmla="*/ 0 h 802827"/>
              <a:gd name="connsiteX6" fmla="*/ 460213 w 460213"/>
              <a:gd name="connsiteY6" fmla="*/ 531733 h 802827"/>
              <a:gd name="connsiteX7" fmla="*/ 247684 w 460213"/>
              <a:gd name="connsiteY7" fmla="*/ 802823 h 802827"/>
              <a:gd name="connsiteX8" fmla="*/ 127837 w 460213"/>
              <a:gd name="connsiteY8" fmla="*/ 766124 h 802827"/>
              <a:gd name="connsiteX9" fmla="*/ 75104 w 460213"/>
              <a:gd name="connsiteY9" fmla="*/ 715228 h 802827"/>
              <a:gd name="connsiteX10" fmla="*/ 75104 w 460213"/>
              <a:gd name="connsiteY10" fmla="*/ 715228 h 802827"/>
              <a:gd name="connsiteX11" fmla="*/ 155535 w 460213"/>
              <a:gd name="connsiteY11" fmla="*/ 730765 h 802827"/>
              <a:gd name="connsiteX12" fmla="*/ 325452 w 460213"/>
              <a:gd name="connsiteY12" fmla="*/ 521286 h 802827"/>
              <a:gd name="connsiteX13" fmla="*/ 325452 w 460213"/>
              <a:gd name="connsiteY13" fmla="*/ 60540 h 802827"/>
              <a:gd name="connsiteX14" fmla="*/ 370727 w 460213"/>
              <a:gd name="connsiteY14" fmla="*/ 39110 h 802827"/>
              <a:gd name="connsiteX15" fmla="*/ 370727 w 460213"/>
              <a:gd name="connsiteY15" fmla="*/ 525036 h 802827"/>
              <a:gd name="connsiteX16" fmla="*/ 187494 w 460213"/>
              <a:gd name="connsiteY16" fmla="*/ 754874 h 802827"/>
              <a:gd name="connsiteX17" fmla="*/ 75104 w 460213"/>
              <a:gd name="connsiteY17" fmla="*/ 715228 h 802827"/>
              <a:gd name="connsiteX18" fmla="*/ 43145 w 460213"/>
              <a:gd name="connsiteY18" fmla="*/ 669689 h 802827"/>
              <a:gd name="connsiteX19" fmla="*/ 43145 w 460213"/>
              <a:gd name="connsiteY19" fmla="*/ 669689 h 802827"/>
              <a:gd name="connsiteX20" fmla="*/ 110259 w 460213"/>
              <a:gd name="connsiteY20" fmla="*/ 681744 h 802827"/>
              <a:gd name="connsiteX21" fmla="*/ 238096 w 460213"/>
              <a:gd name="connsiteY21" fmla="*/ 523697 h 802827"/>
              <a:gd name="connsiteX22" fmla="*/ 238096 w 460213"/>
              <a:gd name="connsiteY22" fmla="*/ 99114 h 802827"/>
              <a:gd name="connsiteX23" fmla="*/ 282839 w 460213"/>
              <a:gd name="connsiteY23" fmla="*/ 77684 h 802827"/>
              <a:gd name="connsiteX24" fmla="*/ 282839 w 460213"/>
              <a:gd name="connsiteY24" fmla="*/ 517000 h 802827"/>
              <a:gd name="connsiteX25" fmla="*/ 140354 w 460213"/>
              <a:gd name="connsiteY25" fmla="*/ 703977 h 802827"/>
              <a:gd name="connsiteX26" fmla="*/ 43145 w 460213"/>
              <a:gd name="connsiteY26" fmla="*/ 669689 h 802827"/>
              <a:gd name="connsiteX27" fmla="*/ 196549 w 460213"/>
              <a:gd name="connsiteY27" fmla="*/ 535751 h 802827"/>
              <a:gd name="connsiteX28" fmla="*/ 196549 w 460213"/>
              <a:gd name="connsiteY28" fmla="*/ 116526 h 802827"/>
              <a:gd name="connsiteX29" fmla="*/ 0 w 460213"/>
              <a:gd name="connsiteY29" fmla="*/ 205729 h 802827"/>
              <a:gd name="connsiteX30" fmla="*/ 0 w 460213"/>
              <a:gd name="connsiteY30" fmla="*/ 545931 h 802827"/>
              <a:gd name="connsiteX31" fmla="*/ 100672 w 460213"/>
              <a:gd name="connsiteY31" fmla="*/ 654420 h 802827"/>
              <a:gd name="connsiteX32" fmla="*/ 196549 w 460213"/>
              <a:gd name="connsiteY32" fmla="*/ 535751 h 802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60213" h="802827">
                <a:moveTo>
                  <a:pt x="127837" y="766124"/>
                </a:moveTo>
                <a:lnTo>
                  <a:pt x="127837" y="766124"/>
                </a:lnTo>
                <a:cubicBezTo>
                  <a:pt x="153138" y="774696"/>
                  <a:pt x="179771" y="779518"/>
                  <a:pt x="208268" y="779518"/>
                </a:cubicBezTo>
                <a:cubicBezTo>
                  <a:pt x="329447" y="779518"/>
                  <a:pt x="413872" y="691119"/>
                  <a:pt x="413872" y="522893"/>
                </a:cubicBezTo>
                <a:lnTo>
                  <a:pt x="413872" y="21966"/>
                </a:lnTo>
                <a:lnTo>
                  <a:pt x="460213" y="0"/>
                </a:lnTo>
                <a:lnTo>
                  <a:pt x="460213" y="531733"/>
                </a:lnTo>
                <a:cubicBezTo>
                  <a:pt x="460213" y="703174"/>
                  <a:pt x="372325" y="802823"/>
                  <a:pt x="247684" y="802823"/>
                </a:cubicBezTo>
                <a:cubicBezTo>
                  <a:pt x="204539" y="803091"/>
                  <a:pt x="163791" y="789697"/>
                  <a:pt x="127837" y="766124"/>
                </a:cubicBezTo>
                <a:close/>
                <a:moveTo>
                  <a:pt x="75104" y="715228"/>
                </a:moveTo>
                <a:lnTo>
                  <a:pt x="75104" y="715228"/>
                </a:lnTo>
                <a:cubicBezTo>
                  <a:pt x="103069" y="724604"/>
                  <a:pt x="131033" y="730765"/>
                  <a:pt x="155535" y="730765"/>
                </a:cubicBezTo>
                <a:cubicBezTo>
                  <a:pt x="257272" y="730765"/>
                  <a:pt x="325452" y="666475"/>
                  <a:pt x="325452" y="521286"/>
                </a:cubicBezTo>
                <a:lnTo>
                  <a:pt x="325452" y="60540"/>
                </a:lnTo>
                <a:lnTo>
                  <a:pt x="370727" y="39110"/>
                </a:lnTo>
                <a:lnTo>
                  <a:pt x="370727" y="525036"/>
                </a:lnTo>
                <a:cubicBezTo>
                  <a:pt x="370727" y="677190"/>
                  <a:pt x="294025" y="754874"/>
                  <a:pt x="187494" y="754874"/>
                </a:cubicBezTo>
                <a:cubicBezTo>
                  <a:pt x="148611" y="754874"/>
                  <a:pt x="108661" y="739873"/>
                  <a:pt x="75104" y="715228"/>
                </a:cubicBezTo>
                <a:close/>
                <a:moveTo>
                  <a:pt x="43145" y="669689"/>
                </a:moveTo>
                <a:lnTo>
                  <a:pt x="43145" y="669689"/>
                </a:lnTo>
                <a:cubicBezTo>
                  <a:pt x="67647" y="677190"/>
                  <a:pt x="90551" y="681744"/>
                  <a:pt x="110259" y="681744"/>
                </a:cubicBezTo>
                <a:cubicBezTo>
                  <a:pt x="189625" y="681744"/>
                  <a:pt x="238096" y="638348"/>
                  <a:pt x="238096" y="523697"/>
                </a:cubicBezTo>
                <a:lnTo>
                  <a:pt x="238096" y="99114"/>
                </a:lnTo>
                <a:lnTo>
                  <a:pt x="282839" y="77684"/>
                </a:lnTo>
                <a:lnTo>
                  <a:pt x="282839" y="517000"/>
                </a:lnTo>
                <a:cubicBezTo>
                  <a:pt x="282839" y="645580"/>
                  <a:pt x="224247" y="703977"/>
                  <a:pt x="140354" y="703977"/>
                </a:cubicBezTo>
                <a:cubicBezTo>
                  <a:pt x="105199" y="703977"/>
                  <a:pt x="71908" y="691655"/>
                  <a:pt x="43145" y="669689"/>
                </a:cubicBezTo>
                <a:close/>
                <a:moveTo>
                  <a:pt x="196549" y="535751"/>
                </a:moveTo>
                <a:lnTo>
                  <a:pt x="196549" y="116526"/>
                </a:lnTo>
                <a:lnTo>
                  <a:pt x="0" y="205729"/>
                </a:lnTo>
                <a:lnTo>
                  <a:pt x="0" y="545931"/>
                </a:lnTo>
                <a:cubicBezTo>
                  <a:pt x="0" y="610757"/>
                  <a:pt x="40482" y="654420"/>
                  <a:pt x="100672" y="654420"/>
                </a:cubicBezTo>
                <a:cubicBezTo>
                  <a:pt x="159796" y="654152"/>
                  <a:pt x="196549" y="610221"/>
                  <a:pt x="196549" y="535751"/>
                </a:cubicBezTo>
                <a:close/>
              </a:path>
            </a:pathLst>
          </a:custGeom>
          <a:solidFill>
            <a:srgbClr val="002677"/>
          </a:solidFill>
          <a:ln w="264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7BA7B7-B988-9548-9455-35B566EB35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14273" y="6241565"/>
            <a:ext cx="3300057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/>
              <a:t>Type division name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7F7907-4470-1A70-95C2-61F76145CE8C}"/>
              </a:ext>
            </a:extLst>
          </p:cNvPr>
          <p:cNvSpPr txBox="1"/>
          <p:nvPr/>
        </p:nvSpPr>
        <p:spPr>
          <a:xfrm>
            <a:off x="1097280" y="6332817"/>
            <a:ext cx="31515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2023 United HealthCare Services, Inc. All Rights Reserved.</a:t>
            </a:r>
          </a:p>
        </p:txBody>
      </p:sp>
      <p:sp>
        <p:nvSpPr>
          <p:cNvPr id="7" name="Graphic 8">
            <a:extLst>
              <a:ext uri="{FF2B5EF4-FFF2-40B4-BE49-F238E27FC236}">
                <a16:creationId xmlns:a16="http://schemas.microsoft.com/office/drawing/2014/main" id="{FAF324F3-1C87-8D5D-0ACD-12822A192568}"/>
              </a:ext>
            </a:extLst>
          </p:cNvPr>
          <p:cNvSpPr/>
          <p:nvPr/>
        </p:nvSpPr>
        <p:spPr>
          <a:xfrm>
            <a:off x="609602" y="6213960"/>
            <a:ext cx="177533" cy="309701"/>
          </a:xfrm>
          <a:custGeom>
            <a:avLst/>
            <a:gdLst>
              <a:gd name="connsiteX0" fmla="*/ 127837 w 460213"/>
              <a:gd name="connsiteY0" fmla="*/ 766124 h 802827"/>
              <a:gd name="connsiteX1" fmla="*/ 127837 w 460213"/>
              <a:gd name="connsiteY1" fmla="*/ 766124 h 802827"/>
              <a:gd name="connsiteX2" fmla="*/ 208268 w 460213"/>
              <a:gd name="connsiteY2" fmla="*/ 779518 h 802827"/>
              <a:gd name="connsiteX3" fmla="*/ 413872 w 460213"/>
              <a:gd name="connsiteY3" fmla="*/ 522893 h 802827"/>
              <a:gd name="connsiteX4" fmla="*/ 413872 w 460213"/>
              <a:gd name="connsiteY4" fmla="*/ 21966 h 802827"/>
              <a:gd name="connsiteX5" fmla="*/ 460213 w 460213"/>
              <a:gd name="connsiteY5" fmla="*/ 0 h 802827"/>
              <a:gd name="connsiteX6" fmla="*/ 460213 w 460213"/>
              <a:gd name="connsiteY6" fmla="*/ 531733 h 802827"/>
              <a:gd name="connsiteX7" fmla="*/ 247684 w 460213"/>
              <a:gd name="connsiteY7" fmla="*/ 802823 h 802827"/>
              <a:gd name="connsiteX8" fmla="*/ 127837 w 460213"/>
              <a:gd name="connsiteY8" fmla="*/ 766124 h 802827"/>
              <a:gd name="connsiteX9" fmla="*/ 75104 w 460213"/>
              <a:gd name="connsiteY9" fmla="*/ 715228 h 802827"/>
              <a:gd name="connsiteX10" fmla="*/ 75104 w 460213"/>
              <a:gd name="connsiteY10" fmla="*/ 715228 h 802827"/>
              <a:gd name="connsiteX11" fmla="*/ 155535 w 460213"/>
              <a:gd name="connsiteY11" fmla="*/ 730765 h 802827"/>
              <a:gd name="connsiteX12" fmla="*/ 325452 w 460213"/>
              <a:gd name="connsiteY12" fmla="*/ 521286 h 802827"/>
              <a:gd name="connsiteX13" fmla="*/ 325452 w 460213"/>
              <a:gd name="connsiteY13" fmla="*/ 60540 h 802827"/>
              <a:gd name="connsiteX14" fmla="*/ 370727 w 460213"/>
              <a:gd name="connsiteY14" fmla="*/ 39110 h 802827"/>
              <a:gd name="connsiteX15" fmla="*/ 370727 w 460213"/>
              <a:gd name="connsiteY15" fmla="*/ 525036 h 802827"/>
              <a:gd name="connsiteX16" fmla="*/ 187494 w 460213"/>
              <a:gd name="connsiteY16" fmla="*/ 754874 h 802827"/>
              <a:gd name="connsiteX17" fmla="*/ 75104 w 460213"/>
              <a:gd name="connsiteY17" fmla="*/ 715228 h 802827"/>
              <a:gd name="connsiteX18" fmla="*/ 43145 w 460213"/>
              <a:gd name="connsiteY18" fmla="*/ 669689 h 802827"/>
              <a:gd name="connsiteX19" fmla="*/ 43145 w 460213"/>
              <a:gd name="connsiteY19" fmla="*/ 669689 h 802827"/>
              <a:gd name="connsiteX20" fmla="*/ 110259 w 460213"/>
              <a:gd name="connsiteY20" fmla="*/ 681744 h 802827"/>
              <a:gd name="connsiteX21" fmla="*/ 238096 w 460213"/>
              <a:gd name="connsiteY21" fmla="*/ 523697 h 802827"/>
              <a:gd name="connsiteX22" fmla="*/ 238096 w 460213"/>
              <a:gd name="connsiteY22" fmla="*/ 99114 h 802827"/>
              <a:gd name="connsiteX23" fmla="*/ 282839 w 460213"/>
              <a:gd name="connsiteY23" fmla="*/ 77684 h 802827"/>
              <a:gd name="connsiteX24" fmla="*/ 282839 w 460213"/>
              <a:gd name="connsiteY24" fmla="*/ 517000 h 802827"/>
              <a:gd name="connsiteX25" fmla="*/ 140354 w 460213"/>
              <a:gd name="connsiteY25" fmla="*/ 703977 h 802827"/>
              <a:gd name="connsiteX26" fmla="*/ 43145 w 460213"/>
              <a:gd name="connsiteY26" fmla="*/ 669689 h 802827"/>
              <a:gd name="connsiteX27" fmla="*/ 196549 w 460213"/>
              <a:gd name="connsiteY27" fmla="*/ 535751 h 802827"/>
              <a:gd name="connsiteX28" fmla="*/ 196549 w 460213"/>
              <a:gd name="connsiteY28" fmla="*/ 116526 h 802827"/>
              <a:gd name="connsiteX29" fmla="*/ 0 w 460213"/>
              <a:gd name="connsiteY29" fmla="*/ 205729 h 802827"/>
              <a:gd name="connsiteX30" fmla="*/ 0 w 460213"/>
              <a:gd name="connsiteY30" fmla="*/ 545931 h 802827"/>
              <a:gd name="connsiteX31" fmla="*/ 100672 w 460213"/>
              <a:gd name="connsiteY31" fmla="*/ 654420 h 802827"/>
              <a:gd name="connsiteX32" fmla="*/ 196549 w 460213"/>
              <a:gd name="connsiteY32" fmla="*/ 535751 h 802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60213" h="802827">
                <a:moveTo>
                  <a:pt x="127837" y="766124"/>
                </a:moveTo>
                <a:lnTo>
                  <a:pt x="127837" y="766124"/>
                </a:lnTo>
                <a:cubicBezTo>
                  <a:pt x="153138" y="774696"/>
                  <a:pt x="179771" y="779518"/>
                  <a:pt x="208268" y="779518"/>
                </a:cubicBezTo>
                <a:cubicBezTo>
                  <a:pt x="329447" y="779518"/>
                  <a:pt x="413872" y="691119"/>
                  <a:pt x="413872" y="522893"/>
                </a:cubicBezTo>
                <a:lnTo>
                  <a:pt x="413872" y="21966"/>
                </a:lnTo>
                <a:lnTo>
                  <a:pt x="460213" y="0"/>
                </a:lnTo>
                <a:lnTo>
                  <a:pt x="460213" y="531733"/>
                </a:lnTo>
                <a:cubicBezTo>
                  <a:pt x="460213" y="703174"/>
                  <a:pt x="372325" y="802823"/>
                  <a:pt x="247684" y="802823"/>
                </a:cubicBezTo>
                <a:cubicBezTo>
                  <a:pt x="204539" y="803091"/>
                  <a:pt x="163791" y="789697"/>
                  <a:pt x="127837" y="766124"/>
                </a:cubicBezTo>
                <a:close/>
                <a:moveTo>
                  <a:pt x="75104" y="715228"/>
                </a:moveTo>
                <a:lnTo>
                  <a:pt x="75104" y="715228"/>
                </a:lnTo>
                <a:cubicBezTo>
                  <a:pt x="103069" y="724604"/>
                  <a:pt x="131033" y="730765"/>
                  <a:pt x="155535" y="730765"/>
                </a:cubicBezTo>
                <a:cubicBezTo>
                  <a:pt x="257272" y="730765"/>
                  <a:pt x="325452" y="666475"/>
                  <a:pt x="325452" y="521286"/>
                </a:cubicBezTo>
                <a:lnTo>
                  <a:pt x="325452" y="60540"/>
                </a:lnTo>
                <a:lnTo>
                  <a:pt x="370727" y="39110"/>
                </a:lnTo>
                <a:lnTo>
                  <a:pt x="370727" y="525036"/>
                </a:lnTo>
                <a:cubicBezTo>
                  <a:pt x="370727" y="677190"/>
                  <a:pt x="294025" y="754874"/>
                  <a:pt x="187494" y="754874"/>
                </a:cubicBezTo>
                <a:cubicBezTo>
                  <a:pt x="148611" y="754874"/>
                  <a:pt x="108661" y="739873"/>
                  <a:pt x="75104" y="715228"/>
                </a:cubicBezTo>
                <a:close/>
                <a:moveTo>
                  <a:pt x="43145" y="669689"/>
                </a:moveTo>
                <a:lnTo>
                  <a:pt x="43145" y="669689"/>
                </a:lnTo>
                <a:cubicBezTo>
                  <a:pt x="67647" y="677190"/>
                  <a:pt x="90551" y="681744"/>
                  <a:pt x="110259" y="681744"/>
                </a:cubicBezTo>
                <a:cubicBezTo>
                  <a:pt x="189625" y="681744"/>
                  <a:pt x="238096" y="638348"/>
                  <a:pt x="238096" y="523697"/>
                </a:cubicBezTo>
                <a:lnTo>
                  <a:pt x="238096" y="99114"/>
                </a:lnTo>
                <a:lnTo>
                  <a:pt x="282839" y="77684"/>
                </a:lnTo>
                <a:lnTo>
                  <a:pt x="282839" y="517000"/>
                </a:lnTo>
                <a:cubicBezTo>
                  <a:pt x="282839" y="645580"/>
                  <a:pt x="224247" y="703977"/>
                  <a:pt x="140354" y="703977"/>
                </a:cubicBezTo>
                <a:cubicBezTo>
                  <a:pt x="105199" y="703977"/>
                  <a:pt x="71908" y="691655"/>
                  <a:pt x="43145" y="669689"/>
                </a:cubicBezTo>
                <a:close/>
                <a:moveTo>
                  <a:pt x="196549" y="535751"/>
                </a:moveTo>
                <a:lnTo>
                  <a:pt x="196549" y="116526"/>
                </a:lnTo>
                <a:lnTo>
                  <a:pt x="0" y="205729"/>
                </a:lnTo>
                <a:lnTo>
                  <a:pt x="0" y="545931"/>
                </a:lnTo>
                <a:cubicBezTo>
                  <a:pt x="0" y="610757"/>
                  <a:pt x="40482" y="654420"/>
                  <a:pt x="100672" y="654420"/>
                </a:cubicBezTo>
                <a:cubicBezTo>
                  <a:pt x="159796" y="654152"/>
                  <a:pt x="196549" y="610221"/>
                  <a:pt x="196549" y="535751"/>
                </a:cubicBezTo>
                <a:close/>
              </a:path>
            </a:pathLst>
          </a:custGeom>
          <a:solidFill>
            <a:srgbClr val="002677"/>
          </a:solidFill>
          <a:ln w="264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029847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  <p:sldLayoutId id="2147483719" r:id="rId18"/>
    <p:sldLayoutId id="2147483720" r:id="rId19"/>
    <p:sldLayoutId id="2147483721" r:id="rId20"/>
    <p:sldLayoutId id="2147483722" r:id="rId21"/>
    <p:sldLayoutId id="2147483723" r:id="rId22"/>
    <p:sldLayoutId id="2147483724" r:id="rId23"/>
    <p:sldLayoutId id="2147483725" r:id="rId24"/>
    <p:sldLayoutId id="2147483726" r:id="rId25"/>
    <p:sldLayoutId id="2147483727" r:id="rId26"/>
    <p:sldLayoutId id="2147483728" r:id="rId27"/>
    <p:sldLayoutId id="2147483729" r:id="rId28"/>
    <p:sldLayoutId id="2147483730" r:id="rId29"/>
    <p:sldLayoutId id="2147483731" r:id="rId30"/>
    <p:sldLayoutId id="2147483732" r:id="rId31"/>
    <p:sldLayoutId id="2147483733" r:id="rId32"/>
    <p:sldLayoutId id="2147483734" r:id="rId33"/>
    <p:sldLayoutId id="2147483735" r:id="rId34"/>
    <p:sldLayoutId id="2147483736" r:id="rId35"/>
  </p:sldLayoutIdLst>
  <p:hf hdr="0" ftr="0" dt="0"/>
  <p:txStyles>
    <p:titleStyle>
      <a:lvl1pPr algn="l" defTabSz="914377" rtl="0" eaLnBrk="1" latinLnBrk="0" hangingPunct="1">
        <a:lnSpc>
          <a:spcPct val="100000"/>
        </a:lnSpc>
        <a:spcBef>
          <a:spcPct val="0"/>
        </a:spcBef>
        <a:buNone/>
        <a:defRPr sz="3200" b="1" i="0" kern="1200" spc="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56629" indent="-156629" algn="l" defTabSz="914377" rtl="0" eaLnBrk="1" latinLnBrk="0" hangingPunct="1">
        <a:lnSpc>
          <a:spcPct val="90000"/>
        </a:lnSpc>
        <a:spcBef>
          <a:spcPts val="40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tabLst/>
        <a:defRPr sz="1900" b="0" i="0" kern="1200">
          <a:solidFill>
            <a:schemeClr val="accent1"/>
          </a:solidFill>
          <a:latin typeface="+mn-lt"/>
          <a:ea typeface="+mn-ea"/>
          <a:cs typeface="Arial" panose="020B0604020202020204" pitchFamily="34" charset="0"/>
        </a:defRPr>
      </a:lvl1pPr>
      <a:lvl2pPr marL="292093" indent="-135463" algn="l" defTabSz="914377" rtl="0" eaLnBrk="1" latinLnBrk="0" hangingPunct="1">
        <a:lnSpc>
          <a:spcPct val="90000"/>
        </a:lnSpc>
        <a:spcBef>
          <a:spcPts val="0"/>
        </a:spcBef>
        <a:spcAft>
          <a:spcPts val="800"/>
        </a:spcAft>
        <a:buClr>
          <a:schemeClr val="accent1"/>
        </a:buClr>
        <a:buFont typeface="System Font Regular"/>
        <a:buChar char="-"/>
        <a:tabLst/>
        <a:defRPr sz="1900" b="0" i="0" kern="1200">
          <a:solidFill>
            <a:schemeClr val="accent1"/>
          </a:solidFill>
          <a:latin typeface="+mn-lt"/>
          <a:ea typeface="+mn-ea"/>
          <a:cs typeface="Arial" panose="020B0604020202020204" pitchFamily="34" charset="0"/>
        </a:defRPr>
      </a:lvl2pPr>
      <a:lvl3pPr marL="438140" indent="-135463" algn="l" defTabSz="914377" rtl="0" eaLnBrk="1" latinLnBrk="0" hangingPunct="1">
        <a:lnSpc>
          <a:spcPct val="9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tabLst/>
        <a:defRPr sz="1600" b="0" i="0" kern="1200">
          <a:solidFill>
            <a:schemeClr val="accent1"/>
          </a:solidFill>
          <a:latin typeface="+mn-lt"/>
          <a:ea typeface="+mn-ea"/>
          <a:cs typeface="Arial" panose="020B0604020202020204" pitchFamily="34" charset="0"/>
        </a:defRPr>
      </a:lvl3pPr>
      <a:lvl4pPr marL="535504" indent="-97364" algn="l" defTabSz="914377" rtl="0" eaLnBrk="1" latinLnBrk="0" hangingPunct="1">
        <a:lnSpc>
          <a:spcPct val="90000"/>
        </a:lnSpc>
        <a:spcBef>
          <a:spcPts val="0"/>
        </a:spcBef>
        <a:spcAft>
          <a:spcPts val="800"/>
        </a:spcAft>
        <a:buClr>
          <a:schemeClr val="accent1"/>
        </a:buClr>
        <a:buFont typeface="System Font Regular"/>
        <a:buChar char="-"/>
        <a:tabLst/>
        <a:defRPr sz="1500" b="0" i="0" kern="1200">
          <a:solidFill>
            <a:schemeClr val="accent1"/>
          </a:solidFill>
          <a:latin typeface="+mn-lt"/>
          <a:ea typeface="+mn-ea"/>
          <a:cs typeface="Arial" panose="020B0604020202020204" pitchFamily="34" charset="0"/>
        </a:defRPr>
      </a:lvl4pPr>
      <a:lvl5pPr marL="694249" indent="-135463" algn="l" defTabSz="914377" rtl="0" eaLnBrk="1" latinLnBrk="0" hangingPunct="1">
        <a:lnSpc>
          <a:spcPct val="9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tabLst/>
        <a:defRPr sz="1400" b="0" i="0" kern="1200">
          <a:solidFill>
            <a:schemeClr val="accent1"/>
          </a:solidFill>
          <a:latin typeface="+mn-lt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4" orient="horz" pos="2160">
          <p15:clr>
            <a:srgbClr val="F26B43"/>
          </p15:clr>
        </p15:guide>
        <p15:guide id="25" pos="3840">
          <p15:clr>
            <a:srgbClr val="F26B43"/>
          </p15:clr>
        </p15:guide>
        <p15:guide id="26" pos="384">
          <p15:clr>
            <a:srgbClr val="F26B43"/>
          </p15:clr>
        </p15:guide>
        <p15:guide id="27" orient="horz" pos="3931">
          <p15:clr>
            <a:srgbClr val="F26B43"/>
          </p15:clr>
        </p15:guide>
        <p15:guide id="28" pos="7296">
          <p15:clr>
            <a:srgbClr val="F26B43"/>
          </p15:clr>
        </p15:guide>
        <p15:guide id="29" orient="horz" pos="4080">
          <p15:clr>
            <a:srgbClr val="F26B43"/>
          </p15:clr>
        </p15:guide>
        <p15:guide id="30" pos="1267">
          <p15:clr>
            <a:srgbClr val="F26B43"/>
          </p15:clr>
        </p15:guide>
        <p15:guide id="31" pos="1389">
          <p15:clr>
            <a:srgbClr val="F26B43"/>
          </p15:clr>
        </p15:guide>
        <p15:guide id="32" pos="2272">
          <p15:clr>
            <a:srgbClr val="F26B43"/>
          </p15:clr>
        </p15:guide>
        <p15:guide id="33" pos="2395">
          <p15:clr>
            <a:srgbClr val="F26B43"/>
          </p15:clr>
        </p15:guide>
        <p15:guide id="34" pos="3277">
          <p15:clr>
            <a:srgbClr val="F26B43"/>
          </p15:clr>
        </p15:guide>
        <p15:guide id="35" pos="3397">
          <p15:clr>
            <a:srgbClr val="F26B43"/>
          </p15:clr>
        </p15:guide>
        <p15:guide id="36" pos="4283">
          <p15:clr>
            <a:srgbClr val="F26B43"/>
          </p15:clr>
        </p15:guide>
        <p15:guide id="37" pos="4403">
          <p15:clr>
            <a:srgbClr val="F26B43"/>
          </p15:clr>
        </p15:guide>
        <p15:guide id="38" pos="5285">
          <p15:clr>
            <a:srgbClr val="F26B43"/>
          </p15:clr>
        </p15:guide>
        <p15:guide id="39" pos="5408">
          <p15:clr>
            <a:srgbClr val="F26B43"/>
          </p15:clr>
        </p15:guide>
        <p15:guide id="40" pos="6291">
          <p15:clr>
            <a:srgbClr val="F26B43"/>
          </p15:clr>
        </p15:guide>
        <p15:guide id="41" pos="6413">
          <p15:clr>
            <a:srgbClr val="F26B43"/>
          </p15:clr>
        </p15:guide>
        <p15:guide id="42" orient="horz" pos="368">
          <p15:clr>
            <a:srgbClr val="F26B43"/>
          </p15:clr>
        </p15:guide>
        <p15:guide id="43" orient="horz" pos="988">
          <p15:clr>
            <a:srgbClr val="F26B43"/>
          </p15:clr>
        </p15:guide>
        <p15:guide id="44" orient="horz" pos="568">
          <p15:clr>
            <a:srgbClr val="F26B43"/>
          </p15:clr>
        </p15:guide>
        <p15:guide id="45" orient="horz" pos="121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customXml" Target="../ink/ink5.xml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00.png"/><Relationship Id="rId12" Type="http://schemas.openxmlformats.org/officeDocument/2006/relationships/image" Target="../media/image23.png"/><Relationship Id="rId2" Type="http://schemas.openxmlformats.org/officeDocument/2006/relationships/audio" Target="../media/media10.m4a"/><Relationship Id="rId16" Type="http://schemas.openxmlformats.org/officeDocument/2006/relationships/image" Target="../media/image5.png"/><Relationship Id="rId1" Type="http://schemas.microsoft.com/office/2007/relationships/media" Target="../media/media10.m4a"/><Relationship Id="rId6" Type="http://schemas.openxmlformats.org/officeDocument/2006/relationships/customXml" Target="../ink/ink2.xml"/><Relationship Id="rId5" Type="http://schemas.openxmlformats.org/officeDocument/2006/relationships/image" Target="../media/image20.png"/><Relationship Id="rId15" Type="http://schemas.openxmlformats.org/officeDocument/2006/relationships/image" Target="../media/image13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.png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5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5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3.m4a"/><Relationship Id="rId7" Type="http://schemas.openxmlformats.org/officeDocument/2006/relationships/image" Target="../media/image10.png"/><Relationship Id="rId12" Type="http://schemas.openxmlformats.org/officeDocument/2006/relationships/image" Target="../media/image5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5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17B5E84-63D5-417C-B0F5-371D2C87A447}"/>
              </a:ext>
            </a:extLst>
          </p:cNvPr>
          <p:cNvSpPr/>
          <p:nvPr/>
        </p:nvSpPr>
        <p:spPr>
          <a:xfrm>
            <a:off x="0" y="0"/>
            <a:ext cx="12192000" cy="3254477"/>
          </a:xfrm>
          <a:prstGeom prst="rect">
            <a:avLst/>
          </a:prstGeom>
          <a:solidFill>
            <a:srgbClr val="ADB9CA"/>
          </a:solidFill>
          <a:ln>
            <a:solidFill>
              <a:srgbClr val="ADB9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859641E-396D-458C-971B-F37C49B27E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366698"/>
            <a:ext cx="9297299" cy="1850224"/>
          </a:xfrm>
        </p:spPr>
        <p:txBody>
          <a:bodyPr/>
          <a:lstStyle/>
          <a:p>
            <a:pPr algn="ctr"/>
            <a:r>
              <a:rPr lang="en-US" sz="5400" dirty="0"/>
              <a:t>GOAL PLANNING</a:t>
            </a:r>
            <a:br>
              <a:rPr lang="en-US" sz="5400" dirty="0"/>
            </a:br>
            <a:br>
              <a:rPr lang="en-US" dirty="0"/>
            </a:br>
            <a:r>
              <a:rPr lang="en-US" dirty="0"/>
              <a:t>Aim For Success!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C00C6B-F5A9-455B-B5F7-B291E69A833B}"/>
              </a:ext>
            </a:extLst>
          </p:cNvPr>
          <p:cNvSpPr txBox="1"/>
          <p:nvPr/>
        </p:nvSpPr>
        <p:spPr>
          <a:xfrm>
            <a:off x="1076103" y="5415823"/>
            <a:ext cx="77372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677"/>
                </a:solidFill>
                <a:effectLst/>
                <a:uLnTx/>
                <a:uFillTx/>
                <a:latin typeface="Calibri Light" panose="020F0302020204030204"/>
                <a:ea typeface="+mj-lt"/>
                <a:cs typeface="Calibri Light" panose="020F0302020204030204"/>
              </a:rPr>
              <a:t>Michelle Fournier RN, CDCES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677"/>
                </a:solidFill>
                <a:effectLst/>
                <a:uLnTx/>
                <a:uFillTx/>
                <a:latin typeface="Calibri Light" panose="020F0302020204030204"/>
                <a:ea typeface="+mj-lt"/>
                <a:cs typeface="Calibri Light" panose="020F0302020204030204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677"/>
                </a:solidFill>
                <a:effectLst/>
                <a:uLnTx/>
                <a:uFillTx/>
                <a:latin typeface="Calibri Light" panose="020F0302020204030204"/>
                <a:ea typeface="+mj-lt"/>
                <a:cs typeface="Calibri Light" panose="020F0302020204030204"/>
              </a:rPr>
              <a:t>United Healthcare Health Engagement Nurse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677"/>
                </a:solidFill>
                <a:effectLst/>
                <a:uLnTx/>
                <a:uFillTx/>
                <a:latin typeface="Calibri Light" panose="020F0302020204030204"/>
                <a:ea typeface="+mj-lt"/>
                <a:cs typeface="Calibri Light" panose="020F0302020204030204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677"/>
                </a:solidFill>
                <a:effectLst/>
                <a:uLnTx/>
                <a:uFillTx/>
                <a:latin typeface="Calibri Light" panose="020F0302020204030204"/>
                <a:ea typeface="+mj-lt"/>
                <a:cs typeface="Calibri Light" panose="020F0302020204030204"/>
              </a:rPr>
              <a:t>for Kenosha Unified School District 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07FD202-9058-42D1-81AF-1FCD2B698F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14913" y="1686604"/>
            <a:ext cx="160394" cy="210855"/>
          </a:xfrm>
          <a:prstGeom prst="rect">
            <a:avLst/>
          </a:prstGeom>
        </p:spPr>
      </p:pic>
      <p:pic>
        <p:nvPicPr>
          <p:cNvPr id="7" name="Picture 6" descr="A computer with a cartoon on the screen&#10;&#10;Description automatically generated with medium confidence">
            <a:extLst>
              <a:ext uri="{FF2B5EF4-FFF2-40B4-BE49-F238E27FC236}">
                <a16:creationId xmlns:a16="http://schemas.microsoft.com/office/drawing/2014/main" id="{4F6F8EF2-2D3F-4B1C-A50F-8A42CF347D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6355" y="66011"/>
            <a:ext cx="3113800" cy="3113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314C5A-947E-725B-4FBA-8ACAE16A90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461" y="253160"/>
            <a:ext cx="1315823" cy="1369751"/>
          </a:xfrm>
          <a:prstGeom prst="rect">
            <a:avLst/>
          </a:prstGeom>
        </p:spPr>
      </p:pic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1A556FA1-1004-E4CD-795E-F3704BC510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91808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9052">
        <p:fade/>
      </p:transition>
    </mc:Choice>
    <mc:Fallback>
      <p:transition spd="med" advTm="190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F017A4E-04B9-C620-1848-B65A056B33D2}"/>
              </a:ext>
            </a:extLst>
          </p:cNvPr>
          <p:cNvSpPr/>
          <p:nvPr/>
        </p:nvSpPr>
        <p:spPr>
          <a:xfrm>
            <a:off x="-195583" y="819070"/>
            <a:ext cx="1866206" cy="6038930"/>
          </a:xfrm>
          <a:prstGeom prst="roundRect">
            <a:avLst/>
          </a:prstGeom>
          <a:solidFill>
            <a:srgbClr val="FF68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91DADF5-7557-998D-AF9C-D7D750800750}"/>
              </a:ext>
            </a:extLst>
          </p:cNvPr>
          <p:cNvSpPr/>
          <p:nvPr/>
        </p:nvSpPr>
        <p:spPr>
          <a:xfrm>
            <a:off x="-103831" y="-53187"/>
            <a:ext cx="12321908" cy="964842"/>
          </a:xfrm>
          <a:prstGeom prst="roundRect">
            <a:avLst/>
          </a:prstGeom>
          <a:solidFill>
            <a:srgbClr val="00BE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074F96-3DB9-5FB9-88F6-DF1102D16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3488"/>
            <a:ext cx="10515600" cy="571045"/>
          </a:xfrm>
        </p:spPr>
        <p:txBody>
          <a:bodyPr>
            <a:normAutofit fontScale="90000"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Goal Planning Assessment</a:t>
            </a: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F09F89F-E572-434B-EE88-9CC802CC85D0}"/>
                  </a:ext>
                </a:extLst>
              </p14:cNvPr>
              <p14:cNvContentPartPr/>
              <p14:nvPr/>
            </p14:nvContentPartPr>
            <p14:xfrm>
              <a:off x="1698172" y="2146738"/>
              <a:ext cx="1399015" cy="383103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F09F89F-E572-434B-EE88-9CC802CC85D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89172" y="2137737"/>
                <a:ext cx="1416656" cy="4007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6BDDDB6-E177-B61F-A3F4-B995E8A5C9F4}"/>
                  </a:ext>
                </a:extLst>
              </p14:cNvPr>
              <p14:cNvContentPartPr/>
              <p14:nvPr/>
            </p14:nvContentPartPr>
            <p14:xfrm>
              <a:off x="13784850" y="2594250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6BDDDB6-E177-B61F-A3F4-B995E8A5C9F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775850" y="258561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4187397-70C6-A173-A43F-F4CBA2F003DD}"/>
                  </a:ext>
                </a:extLst>
              </p14:cNvPr>
              <p14:cNvContentPartPr/>
              <p14:nvPr/>
            </p14:nvContentPartPr>
            <p14:xfrm>
              <a:off x="5940918" y="2210897"/>
              <a:ext cx="1917720" cy="302094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4187397-70C6-A173-A43F-F4CBA2F003D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931916" y="2201906"/>
                <a:ext cx="1935363" cy="3197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45792A8E-6805-43B7-80D2-0AB551D549A3}"/>
                  </a:ext>
                </a:extLst>
              </p14:cNvPr>
              <p14:cNvContentPartPr/>
              <p14:nvPr/>
            </p14:nvContentPartPr>
            <p14:xfrm>
              <a:off x="8510850" y="2338290"/>
              <a:ext cx="5040" cy="162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45792A8E-6805-43B7-80D2-0AB551D549A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501850" y="2329290"/>
                <a:ext cx="22680" cy="3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BE67532-D002-0099-F55D-F27C69E89FBD}"/>
                  </a:ext>
                </a:extLst>
              </p14:cNvPr>
              <p14:cNvContentPartPr/>
              <p14:nvPr/>
            </p14:nvContentPartPr>
            <p14:xfrm>
              <a:off x="6320610" y="1588050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BE67532-D002-0099-F55D-F27C69E89FB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311970" y="1579410"/>
                <a:ext cx="18000" cy="1800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B7E51B4-50CA-6455-A00A-BC5367BB28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6614362"/>
              </p:ext>
            </p:extLst>
          </p:nvPr>
        </p:nvGraphicFramePr>
        <p:xfrm>
          <a:off x="99528" y="911655"/>
          <a:ext cx="11915191" cy="6479135"/>
        </p:xfrm>
        <a:graphic>
          <a:graphicData uri="http://schemas.openxmlformats.org/drawingml/2006/table">
            <a:tbl>
              <a:tblPr firstRow="1" firstCol="1" bandRow="1"/>
              <a:tblGrid>
                <a:gridCol w="1542660">
                  <a:extLst>
                    <a:ext uri="{9D8B030D-6E8A-4147-A177-3AD203B41FA5}">
                      <a16:colId xmlns:a16="http://schemas.microsoft.com/office/drawing/2014/main" val="3442543438"/>
                    </a:ext>
                  </a:extLst>
                </a:gridCol>
                <a:gridCol w="4208106">
                  <a:extLst>
                    <a:ext uri="{9D8B030D-6E8A-4147-A177-3AD203B41FA5}">
                      <a16:colId xmlns:a16="http://schemas.microsoft.com/office/drawing/2014/main" val="3406885323"/>
                    </a:ext>
                  </a:extLst>
                </a:gridCol>
                <a:gridCol w="4264090">
                  <a:extLst>
                    <a:ext uri="{9D8B030D-6E8A-4147-A177-3AD203B41FA5}">
                      <a16:colId xmlns:a16="http://schemas.microsoft.com/office/drawing/2014/main" val="4227231282"/>
                    </a:ext>
                  </a:extLst>
                </a:gridCol>
                <a:gridCol w="1900335">
                  <a:extLst>
                    <a:ext uri="{9D8B030D-6E8A-4147-A177-3AD203B41FA5}">
                      <a16:colId xmlns:a16="http://schemas.microsoft.com/office/drawing/2014/main" val="827835748"/>
                    </a:ext>
                  </a:extLst>
                </a:gridCol>
              </a:tblGrid>
              <a:tr h="21132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89" marR="54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Check in #1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89" marR="54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Check in #2</a:t>
                      </a:r>
                    </a:p>
                  </a:txBody>
                  <a:tcPr marL="54389" marR="54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Check in #3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89" marR="54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3186921"/>
                  </a:ext>
                </a:extLst>
              </a:tr>
              <a:tr h="31059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Thoughts</a:t>
                      </a:r>
                    </a:p>
                  </a:txBody>
                  <a:tcPr marL="54389" marR="54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400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I’m still having problems stopping my projects.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89" marR="54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I'm waking on time but staying up too late, so I’m not getting 8 hours of sleep and I’m beating myself up over it.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89" marR="54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4389" marR="54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89126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met this goal: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(circle how often you met your goal)</a:t>
                      </a:r>
                    </a:p>
                  </a:txBody>
                  <a:tcPr marL="54389" marR="54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*All the time*</a:t>
                      </a: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*Most of the time*</a:t>
                      </a: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*Half of the time*</a:t>
                      </a: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*Occasionally*</a:t>
                      </a: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*Never*</a:t>
                      </a:r>
                    </a:p>
                  </a:txBody>
                  <a:tcPr marL="54389" marR="54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*All the time*</a:t>
                      </a:r>
                    </a:p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*Most of the time*</a:t>
                      </a:r>
                    </a:p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*Half of the time*</a:t>
                      </a:r>
                    </a:p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*Occasionally*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*Never*</a:t>
                      </a:r>
                    </a:p>
                  </a:txBody>
                  <a:tcPr marL="54389" marR="54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*All the time*</a:t>
                      </a:r>
                    </a:p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*Most of the time*</a:t>
                      </a:r>
                    </a:p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*Half of the time*</a:t>
                      </a:r>
                    </a:p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*Occasionally*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*Never*</a:t>
                      </a:r>
                    </a:p>
                  </a:txBody>
                  <a:tcPr marL="54389" marR="54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8686955"/>
                  </a:ext>
                </a:extLst>
              </a:tr>
              <a:tr h="184069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Barriers /</a:t>
                      </a:r>
                      <a:endParaRPr lang="en-US" sz="1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Ways to overcome</a:t>
                      </a:r>
                    </a:p>
                  </a:txBody>
                  <a:tcPr marL="54389" marR="54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like to get things done and don’t have enough time to do as much as I want on weeknights after work.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Set an alarm for 30 minutes before ending time so I have time to clean up- 45 minutes if it’s dirty work and I need to shower. Work earlier on weekends to get more done. </a:t>
                      </a:r>
                    </a:p>
                  </a:txBody>
                  <a:tcPr marL="54389" marR="54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I feel like I’m a little kid with my parents enforcing a bedtime, except I’m the parent.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Think about why I want to make this change.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Adjust my thought -This is a not punishment. It is my choice and I have control of my success.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 guilt -that makes me feel worse.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It makes me want to quit because I’d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rather give up than beat myself up.</a:t>
                      </a:r>
                    </a:p>
                  </a:txBody>
                  <a:tcPr marL="54389" marR="54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4389" marR="54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3512113"/>
                  </a:ext>
                </a:extLst>
              </a:tr>
              <a:tr h="195666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New or modified goal</a:t>
                      </a:r>
                    </a:p>
                  </a:txBody>
                  <a:tcPr marL="54389" marR="54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400" b="0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 change. Just keep trying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89" marR="54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New additional goal: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Research techniques, tips, and tricks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for getting to sleep early.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Implement at least one by Sunday</a:t>
                      </a:r>
                      <a:r>
                        <a:rPr lang="en-US" sz="1400" b="0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89" marR="54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2275635"/>
                  </a:ext>
                </a:extLst>
              </a:tr>
            </a:tbl>
          </a:graphicData>
        </a:graphic>
      </p:graphicFrame>
      <p:pic>
        <p:nvPicPr>
          <p:cNvPr id="6" name="Picture 5" descr="A person lying in bed with a pillow&#10;&#10;Description automatically generated">
            <a:extLst>
              <a:ext uri="{FF2B5EF4-FFF2-40B4-BE49-F238E27FC236}">
                <a16:creationId xmlns:a16="http://schemas.microsoft.com/office/drawing/2014/main" id="{B0F0856A-4432-E10A-BBA6-F6C484B3083B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7104" t="7053" r="14920" b="30810"/>
          <a:stretch/>
        </p:blipFill>
        <p:spPr>
          <a:xfrm>
            <a:off x="8808098" y="4572000"/>
            <a:ext cx="3284374" cy="222025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425E9B6-B39A-EB98-ECBE-7545738C2BD6}"/>
              </a:ext>
            </a:extLst>
          </p:cNvPr>
          <p:cNvSpPr/>
          <p:nvPr/>
        </p:nvSpPr>
        <p:spPr>
          <a:xfrm flipV="1">
            <a:off x="1698172" y="6360394"/>
            <a:ext cx="2324993" cy="1710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54C26374-5590-3B39-84BA-81FFFFDA1E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51617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 advTm="120251">
        <p:fade/>
      </p:transition>
    </mc:Choice>
    <mc:Fallback>
      <p:transition advTm="1202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91F7C-7777-8326-E16E-61ED35B43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46" y="104182"/>
            <a:ext cx="11096132" cy="511513"/>
          </a:xfrm>
        </p:spPr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5 Reasons Resolutions Don’t Last</a:t>
            </a:r>
            <a:b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EDD7D5-FB37-6A98-DBDC-3E573DCB1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9BDA0-AF0E-4BA8-B742-3B9C92A3E6FE}" type="slidenum">
              <a:rPr lang="en-US" smtClean="0"/>
              <a:t>11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5F4276-6DAA-B96E-E4D7-C753B9CFCC64}"/>
              </a:ext>
            </a:extLst>
          </p:cNvPr>
          <p:cNvSpPr txBox="1"/>
          <p:nvPr/>
        </p:nvSpPr>
        <p:spPr>
          <a:xfrm>
            <a:off x="87086" y="776641"/>
            <a:ext cx="12017828" cy="51109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Calibri" panose="020F0502020204030204" pitchFamily="34" charset="0"/>
                <a:ea typeface="Times New Roman" panose="02020603050405020304" pitchFamily="18" charset="0"/>
              </a:rPr>
              <a:t>Change is hard and maintaining that change is even harder. </a:t>
            </a:r>
            <a:endParaRPr lang="en-US" sz="16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It’s not uncommon to start a </a:t>
            </a:r>
            <a:r>
              <a:rPr lang="en-US" sz="1600" dirty="0">
                <a:latin typeface="Calibri" panose="020F0502020204030204" pitchFamily="34" charset="0"/>
                <a:ea typeface="Times New Roman" panose="02020603050405020304" pitchFamily="18" charset="0"/>
              </a:rPr>
              <a:t>lifestyle change 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only to be disappointed when we go back to our old ways. </a:t>
            </a:r>
          </a:p>
          <a:p>
            <a:pPr algn="ctr">
              <a:lnSpc>
                <a:spcPct val="150000"/>
              </a:lnSpc>
            </a:pPr>
            <a:endParaRPr lang="en-US" sz="16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Why do these resolutions dissolve so quickly? Here are a few top reasons. 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There are no details to the resolution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r>
              <a:rPr lang="en-US" sz="1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“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 need to lose weight” is not a thought-out plan. How will you do it, how much do you want to lose</a:t>
            </a:r>
            <a:r>
              <a:rPr lang="en-US" sz="1600" dirty="0">
                <a:latin typeface="Calibri" panose="020F0502020204030204" pitchFamily="34" charset="0"/>
                <a:ea typeface="Times New Roman" panose="02020603050405020304" pitchFamily="18" charset="0"/>
              </a:rPr>
              <a:t>..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If you don’t invest enough time and thought to developing your plan, chances are you won’t dedicate yourself to following through.  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goal is too lofty. 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If you’ve never jogged but expect to run a marathon next month, you may be setting yourself up for failure. Consider taking small, accomplishable steps.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Someone else is</a:t>
            </a:r>
            <a:r>
              <a:rPr lang="en-US" sz="16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making </a:t>
            </a:r>
            <a:r>
              <a:rPr lang="en-US" sz="1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you do it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 “I have to eat healthier because my spouse says so.” This is not</a:t>
            </a:r>
            <a:r>
              <a:rPr lang="en-US" sz="1600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your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nagging voice, and you aren’t owning the change. Listen to your </a:t>
            </a:r>
            <a:r>
              <a:rPr lang="en-US" sz="1600" dirty="0">
                <a:latin typeface="Calibri" panose="020F0502020204030204" pitchFamily="34" charset="0"/>
                <a:ea typeface="Times New Roman" panose="02020603050405020304" pitchFamily="18" charset="0"/>
              </a:rPr>
              <a:t>inner voice. 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If you can’t find your own reasons, you may want to rethink the goal. 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Not putting in the work. 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You can’t expect six-pack abs from 2 weeks of sit ups. Change takes commitment and work. Be sure you make a goal and not a hope. Leave hoping for the lottery.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Defeated thinking. 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If you don’t believe you can accomplish your goal, you’re probably right. </a:t>
            </a:r>
            <a:endParaRPr lang="en-US" sz="16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R="0" lv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1050" b="1" dirty="0"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BC3ADC-35D2-86BD-27F2-ED93AFFD0E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0291" y="-157181"/>
            <a:ext cx="1171356" cy="1171356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B90BF79B-0308-EF4B-D46C-26290A1CBB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298" t="54604" r="31483" b="10277"/>
          <a:stretch/>
        </p:blipFill>
        <p:spPr>
          <a:xfrm>
            <a:off x="10300140" y="4771651"/>
            <a:ext cx="1384838" cy="94275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65A6CF3-49E2-642C-9858-4B9C35960EF6}"/>
              </a:ext>
            </a:extLst>
          </p:cNvPr>
          <p:cNvSpPr/>
          <p:nvPr/>
        </p:nvSpPr>
        <p:spPr>
          <a:xfrm>
            <a:off x="1052313" y="6370214"/>
            <a:ext cx="3053155" cy="190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718D2505-B307-E17B-CF63-AECFB4E8DD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74937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 advTm="90558">
        <p:fade/>
      </p:transition>
    </mc:Choice>
    <mc:Fallback>
      <p:transition advTm="905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men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30526F26-CDB8-9729-F9DC-229E8AC9CA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40" t="12701" r="3620" b="21088"/>
          <a:stretch/>
        </p:blipFill>
        <p:spPr>
          <a:xfrm>
            <a:off x="2528375" y="0"/>
            <a:ext cx="10269415" cy="7171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8CF07A-7CB8-3099-6A82-C43A2C23F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08147"/>
            <a:ext cx="2528375" cy="3554729"/>
          </a:xfrm>
        </p:spPr>
        <p:txBody>
          <a:bodyPr/>
          <a:lstStyle/>
          <a:p>
            <a:pPr algn="ctr"/>
            <a:r>
              <a:rPr lang="en-US" sz="3600" dirty="0"/>
              <a:t>Who here is going to succeed at their goal?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6A7BA9-173C-DA46-DCEE-0F8B13AA5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9BDA0-AF0E-4BA8-B742-3B9C92A3E6FE}" type="slidenum">
              <a:rPr lang="en-US" smtClean="0"/>
              <a:t>12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189FCF-0B01-94F4-2DD6-A41872327E24}"/>
              </a:ext>
            </a:extLst>
          </p:cNvPr>
          <p:cNvSpPr/>
          <p:nvPr/>
        </p:nvSpPr>
        <p:spPr>
          <a:xfrm>
            <a:off x="867036" y="6303477"/>
            <a:ext cx="1661339" cy="2520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6790C55E-F520-D1C6-AD03-0F099DA9AB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75634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 advTm="8047">
        <p:fade/>
      </p:transition>
    </mc:Choice>
    <mc:Fallback>
      <p:transition advTm="80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E5ED079-246C-F71E-0764-E3E444DB5F4A}"/>
              </a:ext>
            </a:extLst>
          </p:cNvPr>
          <p:cNvSpPr/>
          <p:nvPr/>
        </p:nvSpPr>
        <p:spPr>
          <a:xfrm>
            <a:off x="1025607" y="6318122"/>
            <a:ext cx="1661339" cy="2520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676ECCC-2FC0-D3D8-3324-54565F0702E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43"/>
          <a:stretch>
            <a:fillRect/>
          </a:stretch>
        </p:blipFill>
        <p:spPr>
          <a:xfrm>
            <a:off x="1025607" y="-804241"/>
            <a:ext cx="7197766" cy="821415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517DBB-5EC2-CA6C-C326-D20749405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9BDA0-AF0E-4BA8-B742-3B9C92A3E6FE}" type="slidenum">
              <a:rPr lang="en-US" smtClean="0"/>
              <a:t>13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CAA197-A140-02AD-42E0-76C530C4AD98}"/>
              </a:ext>
            </a:extLst>
          </p:cNvPr>
          <p:cNvSpPr txBox="1"/>
          <p:nvPr/>
        </p:nvSpPr>
        <p:spPr>
          <a:xfrm>
            <a:off x="6452238" y="3782448"/>
            <a:ext cx="54193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US" sz="7200" b="1" dirty="0">
                <a:solidFill>
                  <a:schemeClr val="bg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You </a:t>
            </a:r>
            <a:r>
              <a:rPr lang="en-US" sz="7200" b="1" dirty="0">
                <a:latin typeface="Baguet Script" panose="00000500000000000000" pitchFamily="2" charset="0"/>
                <a:ea typeface="Times New Roman" panose="02020603050405020304" pitchFamily="18" charset="0"/>
              </a:rPr>
              <a:t>can do it!</a:t>
            </a:r>
            <a:endParaRPr lang="en-US" sz="7200" b="1" dirty="0">
              <a:effectLst/>
              <a:latin typeface="Baguet Script" panose="00000500000000000000" pitchFamily="2" charset="0"/>
              <a:ea typeface="Times New Roman" panose="02020603050405020304" pitchFamily="18" charset="0"/>
            </a:endParaRPr>
          </a:p>
        </p:txBody>
      </p: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82DE7EF3-273F-853E-4A01-105D22C48E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54372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 advTm="7348">
        <p:fade/>
      </p:transition>
    </mc:Choice>
    <mc:Fallback>
      <p:transition advTm="73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3E102BE-A8C4-4A92-38F3-7D4C518FBE0E}"/>
              </a:ext>
            </a:extLst>
          </p:cNvPr>
          <p:cNvSpPr/>
          <p:nvPr/>
        </p:nvSpPr>
        <p:spPr>
          <a:xfrm>
            <a:off x="148900" y="1112585"/>
            <a:ext cx="2323712" cy="33388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48CEC9-A7BB-5D9F-F0AE-099105A966E7}"/>
              </a:ext>
            </a:extLst>
          </p:cNvPr>
          <p:cNvSpPr/>
          <p:nvPr/>
        </p:nvSpPr>
        <p:spPr>
          <a:xfrm>
            <a:off x="977669" y="6303477"/>
            <a:ext cx="1661339" cy="2520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Illustration_WateringPlant_UHCBG_CMYK_FULL.ai">
            <a:extLst>
              <a:ext uri="{FF2B5EF4-FFF2-40B4-BE49-F238E27FC236}">
                <a16:creationId xmlns:a16="http://schemas.microsoft.com/office/drawing/2014/main" id="{A379FAEE-ACC8-2960-DECE-A24B9DAD9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008" y="-684161"/>
            <a:ext cx="6622013" cy="754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7A10D4-7824-EBB4-8EC8-0C8015645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9BDA0-AF0E-4BA8-B742-3B9C92A3E6FE}" type="slidenum">
              <a:rPr lang="en-US" smtClean="0"/>
              <a:t>14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3DAA7B-72B7-44ED-5489-6CCA11860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900" y="1363040"/>
            <a:ext cx="2323712" cy="2893237"/>
          </a:xfrm>
        </p:spPr>
        <p:txBody>
          <a:bodyPr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Don’t </a:t>
            </a:r>
            <a:br>
              <a:rPr lang="en-US" sz="5400" dirty="0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</a:br>
            <a:r>
              <a:rPr lang="en-US" sz="5400" dirty="0">
                <a:solidFill>
                  <a:schemeClr val="tx1"/>
                </a:solidFill>
                <a:latin typeface="Baguet Script" panose="00000500000000000000" pitchFamily="2" charset="0"/>
                <a:ea typeface="Times New Roman" panose="02020603050405020304" pitchFamily="18" charset="0"/>
              </a:rPr>
              <a:t>Give Up, </a:t>
            </a:r>
            <a:endParaRPr lang="en-US" sz="5400" dirty="0">
              <a:solidFill>
                <a:schemeClr val="tx1"/>
              </a:solidFill>
              <a:latin typeface="Baguet Script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EA6F2F-FE9E-0999-25BF-92C72EE9E5AA}"/>
              </a:ext>
            </a:extLst>
          </p:cNvPr>
          <p:cNvSpPr txBox="1"/>
          <p:nvPr/>
        </p:nvSpPr>
        <p:spPr>
          <a:xfrm>
            <a:off x="6096000" y="3841141"/>
            <a:ext cx="288626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Baguet Script" panose="00000500000000000000" pitchFamily="2" charset="0"/>
                <a:ea typeface="Times New Roman" panose="02020603050405020304" pitchFamily="18" charset="0"/>
                <a:cs typeface="+mj-cs"/>
              </a:rPr>
              <a:t>You are </a:t>
            </a:r>
          </a:p>
          <a:p>
            <a:r>
              <a:rPr lang="en-US" sz="5400" b="1" dirty="0">
                <a:solidFill>
                  <a:schemeClr val="bg1"/>
                </a:solidFill>
                <a:latin typeface="Baguet Script" panose="00000500000000000000" pitchFamily="2" charset="0"/>
                <a:ea typeface="Times New Roman" panose="02020603050405020304" pitchFamily="18" charset="0"/>
                <a:cs typeface="+mj-cs"/>
              </a:rPr>
              <a:t> Worth </a:t>
            </a:r>
            <a:r>
              <a:rPr lang="en-US" sz="5400" b="1" dirty="0">
                <a:solidFill>
                  <a:schemeClr val="bg1"/>
                </a:solidFill>
                <a:latin typeface="Baguet Script" panose="00000500000000000000" pitchFamily="2" charset="0"/>
                <a:ea typeface="+mj-ea"/>
                <a:cs typeface="+mj-cs"/>
              </a:rPr>
              <a:t>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guet Script" panose="00000500000000000000" pitchFamily="2" charset="0"/>
                <a:ea typeface="+mj-ea"/>
                <a:cs typeface="+mj-cs"/>
              </a:rPr>
              <a:t>t!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5F4F68F7-222F-4BCE-0D83-F1D600EDE2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15463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 advTm="6693">
        <p:fade/>
      </p:transition>
    </mc:Choice>
    <mc:Fallback>
      <p:transition advTm="66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C78E24-F750-1CE6-DD04-83F5C4A24C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0656" y="1554548"/>
            <a:ext cx="3109116" cy="233183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BFE3C0-015C-6E44-4A82-BD5E57563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9BDA0-AF0E-4BA8-B742-3B9C92A3E6FE}" type="slidenum">
              <a:rPr lang="en-US" smtClean="0"/>
              <a:t>2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C6E959-21F3-423D-7E3F-675E367248D8}"/>
              </a:ext>
            </a:extLst>
          </p:cNvPr>
          <p:cNvSpPr txBox="1"/>
          <p:nvPr/>
        </p:nvSpPr>
        <p:spPr>
          <a:xfrm>
            <a:off x="655930" y="491402"/>
            <a:ext cx="6140565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i="1" dirty="0"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Most of us have an inner voice that tells us what we should change: </a:t>
            </a:r>
          </a:p>
          <a:p>
            <a:pPr algn="ctr"/>
            <a:r>
              <a:rPr lang="en-US" sz="4400" i="1" dirty="0"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“I should lose a few pounds, I should exercise.” </a:t>
            </a:r>
          </a:p>
          <a:p>
            <a:pPr algn="ctr"/>
            <a:r>
              <a:rPr lang="en-US" sz="4400" b="1" i="1" dirty="0"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That nagging voice is your own, and it’s talking to you!</a:t>
            </a:r>
            <a:endParaRPr lang="en-US" sz="4400" b="1" dirty="0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33835D8F-1310-33B4-F369-490A0407E4D8}"/>
              </a:ext>
            </a:extLst>
          </p:cNvPr>
          <p:cNvSpPr/>
          <p:nvPr/>
        </p:nvSpPr>
        <p:spPr>
          <a:xfrm rot="1581827">
            <a:off x="8045409" y="1405955"/>
            <a:ext cx="1458142" cy="1045103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2F1B4A1-15B7-BA31-4FE0-823942E91F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4480" y="491529"/>
            <a:ext cx="3109116" cy="2441134"/>
          </a:xfrm>
          <a:prstGeom prst="rect">
            <a:avLst/>
          </a:prstGeom>
        </p:spPr>
      </p:pic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3F8469CD-1248-71F5-95E0-1BE920144D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FDE2C71-9F24-0381-0F11-F9389C2C4AFC}"/>
              </a:ext>
            </a:extLst>
          </p:cNvPr>
          <p:cNvSpPr/>
          <p:nvPr/>
        </p:nvSpPr>
        <p:spPr>
          <a:xfrm>
            <a:off x="1119674" y="6303477"/>
            <a:ext cx="2937588" cy="2186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361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 advTm="13852">
        <p:fade/>
      </p:transition>
    </mc:Choice>
    <mc:Fallback>
      <p:transition advTm="138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6D9CD5-8D65-C2D6-FE64-099C97698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9BDA0-AF0E-4BA8-B742-3B9C92A3E6FE}" type="slidenum">
              <a:rPr lang="en-US" smtClean="0"/>
              <a:t>3</a:t>
            </a:fld>
            <a:endParaRPr lang="en-US"/>
          </a:p>
        </p:txBody>
      </p:sp>
      <p:pic>
        <p:nvPicPr>
          <p:cNvPr id="1026" name="Picture 2" descr="Illustration_HealthyEating_BG_RGB.ai">
            <a:extLst>
              <a:ext uri="{FF2B5EF4-FFF2-40B4-BE49-F238E27FC236}">
                <a16:creationId xmlns:a16="http://schemas.microsoft.com/office/drawing/2014/main" id="{5486921C-5AEC-1ECA-59AF-8046A10D4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417" y="4735727"/>
            <a:ext cx="2507965" cy="1880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>
            <a:extLst>
              <a:ext uri="{FF2B5EF4-FFF2-40B4-BE49-F238E27FC236}">
                <a16:creationId xmlns:a16="http://schemas.microsoft.com/office/drawing/2014/main" id="{42E1BBAD-613F-8651-8F7E-E4F42B8C55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27270" y="2160270"/>
            <a:ext cx="1421130" cy="142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6C5011-8875-9D59-20F3-966FC1C25E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0006" y="325346"/>
            <a:ext cx="2289518" cy="17590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7514BB-CDE2-1F38-2ABF-D0C03DB805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23918" y="4228193"/>
            <a:ext cx="2415606" cy="18809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33ADC6-3AF3-4368-47CE-631C10DF55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777" y="325346"/>
            <a:ext cx="2345360" cy="17590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3D6F9D-304E-217B-794E-94FF8BC2CD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44779" y="835540"/>
            <a:ext cx="4702531" cy="3526898"/>
          </a:xfrm>
          <a:prstGeom prst="rect">
            <a:avLst/>
          </a:prstGeom>
        </p:spPr>
      </p:pic>
      <p:sp>
        <p:nvSpPr>
          <p:cNvPr id="17" name="Title 16">
            <a:extLst>
              <a:ext uri="{FF2B5EF4-FFF2-40B4-BE49-F238E27FC236}">
                <a16:creationId xmlns:a16="http://schemas.microsoft.com/office/drawing/2014/main" id="{7773139E-A35E-B50D-FA5A-508475246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 Wish I Would …</a:t>
            </a:r>
          </a:p>
        </p:txBody>
      </p:sp>
      <p:pic>
        <p:nvPicPr>
          <p:cNvPr id="26" name="Picture 25" descr="A person lying in bed with a pillow&#10;&#10;Description automatically generated">
            <a:extLst>
              <a:ext uri="{FF2B5EF4-FFF2-40B4-BE49-F238E27FC236}">
                <a16:creationId xmlns:a16="http://schemas.microsoft.com/office/drawing/2014/main" id="{9897D579-02FF-88E5-CB09-FE0DCB25E0E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8304" t="7698" r="14965" b="31705"/>
          <a:stretch/>
        </p:blipFill>
        <p:spPr>
          <a:xfrm>
            <a:off x="433777" y="4210886"/>
            <a:ext cx="2289518" cy="1880974"/>
          </a:xfrm>
          <a:prstGeom prst="rect">
            <a:avLst/>
          </a:prstGeom>
        </p:spPr>
      </p:pic>
      <p:pic>
        <p:nvPicPr>
          <p:cNvPr id="27" name="Picture 26" descr="A hand holding a spray bottle&#10;&#10;Description automatically generated">
            <a:extLst>
              <a:ext uri="{FF2B5EF4-FFF2-40B4-BE49-F238E27FC236}">
                <a16:creationId xmlns:a16="http://schemas.microsoft.com/office/drawing/2014/main" id="{7076C20B-201C-D733-D264-3AC68ADE7D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28055" y="4362438"/>
            <a:ext cx="1407331" cy="1508438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951DCA4D-0B30-2C4C-38E1-E17E5CF66E7C}"/>
              </a:ext>
            </a:extLst>
          </p:cNvPr>
          <p:cNvSpPr/>
          <p:nvPr/>
        </p:nvSpPr>
        <p:spPr>
          <a:xfrm>
            <a:off x="977669" y="6303477"/>
            <a:ext cx="3099809" cy="2291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7" name="Audio 1036">
            <a:hlinkClick r:id="" action="ppaction://media"/>
            <a:extLst>
              <a:ext uri="{FF2B5EF4-FFF2-40B4-BE49-F238E27FC236}">
                <a16:creationId xmlns:a16="http://schemas.microsoft.com/office/drawing/2014/main" id="{738B167E-20B1-5674-0460-75EB8738D18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2003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 advTm="14889">
        <p:fade/>
      </p:transition>
    </mc:Choice>
    <mc:Fallback>
      <p:transition advTm="148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25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5A758-384A-BA26-6053-264B9BEB9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/>
              <a:t>Change your Idea into a Plan!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65F3EF-EA62-1216-6663-5C665AEBD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9BDA0-AF0E-4BA8-B742-3B9C92A3E6FE}" type="slidenum">
              <a:rPr lang="en-US" smtClean="0"/>
              <a:t>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9C287B-4F0F-8D31-136F-F17833DC1A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234" y="1361814"/>
            <a:ext cx="4568190" cy="31360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EF759F-0AD4-01E5-481F-B593F63203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2740" y="2312548"/>
            <a:ext cx="4386236" cy="328967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CBAF38A-CF25-EC0F-FA04-CDA0171D8B24}"/>
              </a:ext>
            </a:extLst>
          </p:cNvPr>
          <p:cNvSpPr/>
          <p:nvPr/>
        </p:nvSpPr>
        <p:spPr>
          <a:xfrm>
            <a:off x="977669" y="6303478"/>
            <a:ext cx="3118470" cy="2372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A30BAD9-DCF5-396C-FF70-4CA5C30BFC9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3370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 advTm="5950">
        <p:fade/>
      </p:transition>
    </mc:Choice>
    <mc:Fallback>
      <p:transition advTm="59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343CB4-101D-BF5E-3A52-A28958427D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090" r="29232"/>
          <a:stretch/>
        </p:blipFill>
        <p:spPr>
          <a:xfrm>
            <a:off x="868680" y="585861"/>
            <a:ext cx="4343400" cy="5653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3C75FA-12D5-3940-BC56-C46FB6D23E67}"/>
              </a:ext>
            </a:extLst>
          </p:cNvPr>
          <p:cNvSpPr txBox="1"/>
          <p:nvPr/>
        </p:nvSpPr>
        <p:spPr>
          <a:xfrm>
            <a:off x="5388176" y="245316"/>
            <a:ext cx="71079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677"/>
                </a:solidFill>
                <a:latin typeface="+mj-lt"/>
              </a:rPr>
              <a:t>Goal Planning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5EEDE6E-D1BF-FDB7-0E35-11595DAD01FD}"/>
              </a:ext>
            </a:extLst>
          </p:cNvPr>
          <p:cNvSpPr/>
          <p:nvPr/>
        </p:nvSpPr>
        <p:spPr>
          <a:xfrm>
            <a:off x="7248055" y="1799456"/>
            <a:ext cx="3313265" cy="914400"/>
          </a:xfrm>
          <a:prstGeom prst="roundRect">
            <a:avLst/>
          </a:prstGeom>
          <a:solidFill>
            <a:srgbClr val="00BE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7146FE3-87A8-1FCF-928D-2A08D88AD3ED}"/>
              </a:ext>
            </a:extLst>
          </p:cNvPr>
          <p:cNvSpPr/>
          <p:nvPr/>
        </p:nvSpPr>
        <p:spPr>
          <a:xfrm>
            <a:off x="7285536" y="3540126"/>
            <a:ext cx="3275784" cy="914400"/>
          </a:xfrm>
          <a:prstGeom prst="roundRect">
            <a:avLst/>
          </a:prstGeom>
          <a:solidFill>
            <a:srgbClr val="00267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5544DD4-B347-FA32-3FB4-4EBDA99A48AF}"/>
              </a:ext>
            </a:extLst>
          </p:cNvPr>
          <p:cNvSpPr/>
          <p:nvPr/>
        </p:nvSpPr>
        <p:spPr>
          <a:xfrm>
            <a:off x="7285536" y="4384990"/>
            <a:ext cx="3313264" cy="914400"/>
          </a:xfrm>
          <a:prstGeom prst="roundRect">
            <a:avLst/>
          </a:prstGeom>
          <a:solidFill>
            <a:srgbClr val="F5B7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149118C-0C06-FDB5-9545-483FD5F3A14E}"/>
              </a:ext>
            </a:extLst>
          </p:cNvPr>
          <p:cNvSpPr/>
          <p:nvPr/>
        </p:nvSpPr>
        <p:spPr>
          <a:xfrm>
            <a:off x="7248056" y="2669791"/>
            <a:ext cx="3313264" cy="914400"/>
          </a:xfrm>
          <a:prstGeom prst="roundRect">
            <a:avLst/>
          </a:prstGeom>
          <a:solidFill>
            <a:srgbClr val="FF68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A1A5EC4-91FA-47EF-52E2-4E28874EF28D}"/>
              </a:ext>
            </a:extLst>
          </p:cNvPr>
          <p:cNvSpPr/>
          <p:nvPr/>
        </p:nvSpPr>
        <p:spPr>
          <a:xfrm>
            <a:off x="7285536" y="5324861"/>
            <a:ext cx="3313264" cy="914400"/>
          </a:xfrm>
          <a:prstGeom prst="roundRect">
            <a:avLst/>
          </a:prstGeom>
          <a:solidFill>
            <a:srgbClr val="00BE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B59881-03E2-9EB4-45D6-6E0EFF191E9F}"/>
              </a:ext>
            </a:extLst>
          </p:cNvPr>
          <p:cNvSpPr txBox="1"/>
          <p:nvPr/>
        </p:nvSpPr>
        <p:spPr>
          <a:xfrm>
            <a:off x="7285536" y="1642835"/>
            <a:ext cx="331326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S</a:t>
            </a:r>
            <a:r>
              <a:rPr lang="en-US" sz="4400" dirty="0">
                <a:solidFill>
                  <a:schemeClr val="bg1"/>
                </a:solidFill>
              </a:rPr>
              <a:t>pecific</a:t>
            </a:r>
          </a:p>
          <a:p>
            <a:r>
              <a:rPr lang="en-US" sz="6000" b="1" dirty="0">
                <a:solidFill>
                  <a:schemeClr val="bg1"/>
                </a:solidFill>
              </a:rPr>
              <a:t>M</a:t>
            </a:r>
            <a:r>
              <a:rPr lang="en-US" sz="4400" dirty="0">
                <a:solidFill>
                  <a:schemeClr val="bg1"/>
                </a:solidFill>
              </a:rPr>
              <a:t>easurable</a:t>
            </a:r>
          </a:p>
          <a:p>
            <a:r>
              <a:rPr lang="en-US" sz="6000" b="1" dirty="0">
                <a:solidFill>
                  <a:schemeClr val="bg1"/>
                </a:solidFill>
              </a:rPr>
              <a:t>A</a:t>
            </a:r>
            <a:r>
              <a:rPr lang="en-US" sz="4400" dirty="0">
                <a:solidFill>
                  <a:schemeClr val="bg1"/>
                </a:solidFill>
              </a:rPr>
              <a:t>chievable</a:t>
            </a:r>
          </a:p>
          <a:p>
            <a:r>
              <a:rPr lang="en-US" sz="6000" b="1" dirty="0">
                <a:solidFill>
                  <a:schemeClr val="bg1"/>
                </a:solidFill>
              </a:rPr>
              <a:t>R</a:t>
            </a:r>
            <a:r>
              <a:rPr lang="en-US" sz="4400" dirty="0">
                <a:solidFill>
                  <a:schemeClr val="bg1"/>
                </a:solidFill>
              </a:rPr>
              <a:t>elevant </a:t>
            </a:r>
          </a:p>
          <a:p>
            <a:r>
              <a:rPr lang="en-US" sz="6000" b="1" dirty="0">
                <a:solidFill>
                  <a:schemeClr val="bg1"/>
                </a:solidFill>
              </a:rPr>
              <a:t>T</a:t>
            </a:r>
            <a:r>
              <a:rPr lang="en-US" sz="4400" dirty="0">
                <a:solidFill>
                  <a:schemeClr val="bg1"/>
                </a:solidFill>
              </a:rPr>
              <a:t>ime-bound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5D0D89-E064-9C9D-8093-3164BCF9B88E}"/>
              </a:ext>
            </a:extLst>
          </p:cNvPr>
          <p:cNvSpPr/>
          <p:nvPr/>
        </p:nvSpPr>
        <p:spPr>
          <a:xfrm>
            <a:off x="977669" y="6303477"/>
            <a:ext cx="3025164" cy="2652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82A30F92-6DAC-9718-428F-2CE989B78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50810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24"/>
    </mc:Choice>
    <mc:Fallback>
      <p:transition spd="slow" advTm="12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A1A5EC4-91FA-47EF-52E2-4E28874EF28D}"/>
              </a:ext>
            </a:extLst>
          </p:cNvPr>
          <p:cNvSpPr/>
          <p:nvPr/>
        </p:nvSpPr>
        <p:spPr>
          <a:xfrm>
            <a:off x="390258" y="3523792"/>
            <a:ext cx="623351" cy="605134"/>
          </a:xfrm>
          <a:prstGeom prst="roundRect">
            <a:avLst>
              <a:gd name="adj" fmla="val 22549"/>
            </a:avLst>
          </a:prstGeom>
          <a:solidFill>
            <a:srgbClr val="00BE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B23FEEF-6BBF-6879-B489-CEF222268A2F}"/>
              </a:ext>
            </a:extLst>
          </p:cNvPr>
          <p:cNvSpPr/>
          <p:nvPr/>
        </p:nvSpPr>
        <p:spPr>
          <a:xfrm>
            <a:off x="387386" y="4659440"/>
            <a:ext cx="623351" cy="713968"/>
          </a:xfrm>
          <a:prstGeom prst="roundRect">
            <a:avLst/>
          </a:prstGeom>
          <a:solidFill>
            <a:srgbClr val="00267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77173E6-1B98-B292-4326-3A2E3EA656E8}"/>
              </a:ext>
            </a:extLst>
          </p:cNvPr>
          <p:cNvSpPr/>
          <p:nvPr/>
        </p:nvSpPr>
        <p:spPr>
          <a:xfrm>
            <a:off x="362865" y="1682392"/>
            <a:ext cx="625803" cy="565350"/>
          </a:xfrm>
          <a:prstGeom prst="roundRect">
            <a:avLst/>
          </a:prstGeom>
          <a:solidFill>
            <a:srgbClr val="FF68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3C75FA-12D5-3940-BC56-C46FB6D23E67}"/>
              </a:ext>
            </a:extLst>
          </p:cNvPr>
          <p:cNvSpPr txBox="1"/>
          <p:nvPr/>
        </p:nvSpPr>
        <p:spPr>
          <a:xfrm>
            <a:off x="0" y="210609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677"/>
                </a:solidFill>
                <a:latin typeface="+mj-lt"/>
              </a:rPr>
              <a:t>Goal Planning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5EEDE6E-D1BF-FDB7-0E35-11595DAD01FD}"/>
              </a:ext>
            </a:extLst>
          </p:cNvPr>
          <p:cNvSpPr/>
          <p:nvPr/>
        </p:nvSpPr>
        <p:spPr>
          <a:xfrm>
            <a:off x="346547" y="1098023"/>
            <a:ext cx="644997" cy="603896"/>
          </a:xfrm>
          <a:prstGeom prst="roundRect">
            <a:avLst/>
          </a:prstGeom>
          <a:solidFill>
            <a:srgbClr val="00BE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7146FE3-87A8-1FCF-928D-2A08D88AD3ED}"/>
              </a:ext>
            </a:extLst>
          </p:cNvPr>
          <p:cNvSpPr/>
          <p:nvPr/>
        </p:nvSpPr>
        <p:spPr>
          <a:xfrm>
            <a:off x="388732" y="2232433"/>
            <a:ext cx="601374" cy="691682"/>
          </a:xfrm>
          <a:prstGeom prst="roundRect">
            <a:avLst/>
          </a:prstGeom>
          <a:solidFill>
            <a:srgbClr val="00267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5544DD4-B347-FA32-3FB4-4EBDA99A48AF}"/>
              </a:ext>
            </a:extLst>
          </p:cNvPr>
          <p:cNvSpPr/>
          <p:nvPr/>
        </p:nvSpPr>
        <p:spPr>
          <a:xfrm>
            <a:off x="387388" y="2932317"/>
            <a:ext cx="626222" cy="612098"/>
          </a:xfrm>
          <a:prstGeom prst="roundRect">
            <a:avLst/>
          </a:prstGeom>
          <a:solidFill>
            <a:srgbClr val="F5B7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149118C-0C06-FDB5-9545-483FD5F3A14E}"/>
              </a:ext>
            </a:extLst>
          </p:cNvPr>
          <p:cNvSpPr/>
          <p:nvPr/>
        </p:nvSpPr>
        <p:spPr>
          <a:xfrm>
            <a:off x="387387" y="4074929"/>
            <a:ext cx="626222" cy="588915"/>
          </a:xfrm>
          <a:prstGeom prst="roundRect">
            <a:avLst/>
          </a:prstGeom>
          <a:solidFill>
            <a:srgbClr val="FF68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5D62A8-82DA-D34D-AB12-F58AC39A8F9F}"/>
              </a:ext>
            </a:extLst>
          </p:cNvPr>
          <p:cNvSpPr txBox="1"/>
          <p:nvPr/>
        </p:nvSpPr>
        <p:spPr>
          <a:xfrm>
            <a:off x="523951" y="1058519"/>
            <a:ext cx="11144098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</a:t>
            </a:r>
            <a:r>
              <a:rPr lang="en-US" sz="3600" dirty="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en-US" sz="2400" dirty="0">
                <a:solidFill>
                  <a:schemeClr val="accent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Specific – </a:t>
            </a:r>
            <a:r>
              <a:rPr lang="en-US" sz="2400" dirty="0">
                <a:solidFill>
                  <a:schemeClr val="accent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</a:t>
            </a:r>
            <a:r>
              <a:rPr lang="en-US" sz="2400" dirty="0">
                <a:solidFill>
                  <a:schemeClr val="accent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ho, what, when, where, why. Be specific and thoughtful</a:t>
            </a:r>
            <a:endParaRPr lang="en-US" sz="2400" dirty="0">
              <a:solidFill>
                <a:schemeClr val="accent1"/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</a:t>
            </a:r>
            <a:r>
              <a:rPr lang="en-US" sz="2400" dirty="0">
                <a:solidFill>
                  <a:schemeClr val="accent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Measurable –</a:t>
            </a:r>
            <a:r>
              <a:rPr lang="en-US" sz="2400" dirty="0">
                <a:solidFill>
                  <a:schemeClr val="accent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accent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Keep track</a:t>
            </a:r>
            <a:r>
              <a:rPr lang="en-US" sz="2400" dirty="0">
                <a:solidFill>
                  <a:schemeClr val="accent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and m</a:t>
            </a:r>
            <a:r>
              <a:rPr lang="en-US" sz="2400" dirty="0">
                <a:solidFill>
                  <a:schemeClr val="accent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onitor your progress </a:t>
            </a:r>
          </a:p>
          <a:p>
            <a:r>
              <a:rPr lang="en-US" sz="4000" b="1" dirty="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</a:t>
            </a:r>
            <a:r>
              <a:rPr lang="en-US" sz="2400" dirty="0">
                <a:solidFill>
                  <a:schemeClr val="accent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Achievable –</a:t>
            </a:r>
            <a:r>
              <a:rPr lang="en-US" sz="2400" dirty="0">
                <a:solidFill>
                  <a:schemeClr val="accent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</a:t>
            </a:r>
            <a:r>
              <a:rPr lang="en-US" sz="2400" dirty="0">
                <a:solidFill>
                  <a:schemeClr val="accent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ifficult but</a:t>
            </a:r>
            <a:r>
              <a:rPr lang="en-US" sz="2400" dirty="0">
                <a:solidFill>
                  <a:schemeClr val="accent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accomplishable. </a:t>
            </a:r>
            <a:r>
              <a:rPr lang="en-US" sz="2400" dirty="0">
                <a:solidFill>
                  <a:schemeClr val="accent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Don’t set yourself up for failure with the unattainable</a:t>
            </a:r>
          </a:p>
          <a:p>
            <a:r>
              <a:rPr lang="en-US" sz="4000" b="1" dirty="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</a:t>
            </a:r>
            <a:r>
              <a:rPr lang="en-US" sz="4000" dirty="0">
                <a:solidFill>
                  <a:schemeClr val="accent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</a:t>
            </a:r>
            <a:r>
              <a:rPr lang="en-US" sz="2400" dirty="0">
                <a:solidFill>
                  <a:schemeClr val="accent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Relevant –Does it matter? Does it need changing? Does it fit within your life? </a:t>
            </a:r>
            <a:endParaRPr lang="en-US" sz="2400" dirty="0">
              <a:solidFill>
                <a:schemeClr val="accent1"/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</a:t>
            </a:r>
            <a:r>
              <a:rPr lang="en-US" sz="2400" dirty="0">
                <a:solidFill>
                  <a:schemeClr val="accent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Time bound – </a:t>
            </a:r>
            <a:r>
              <a:rPr lang="en-US" sz="2400" dirty="0">
                <a:solidFill>
                  <a:schemeClr val="accent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Schedule </a:t>
            </a:r>
            <a:r>
              <a:rPr lang="en-US" sz="2400" dirty="0">
                <a:solidFill>
                  <a:schemeClr val="accent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check ins and have a deadline with which to achieve your goal. </a:t>
            </a:r>
            <a:endParaRPr lang="en-US" sz="2400" dirty="0">
              <a:solidFill>
                <a:schemeClr val="accent1"/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</a:t>
            </a:r>
            <a:r>
              <a:rPr lang="en-US" sz="2400" dirty="0">
                <a:solidFill>
                  <a:schemeClr val="accent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Evaluation-Any barriers to overcome? How is that done? Does the goal need to be modified?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</a:t>
            </a:r>
            <a:r>
              <a:rPr lang="en-US" sz="2400" dirty="0">
                <a:solidFill>
                  <a:schemeClr val="accent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Reward- what will you do/get </a:t>
            </a:r>
            <a:r>
              <a:rPr lang="en-US" sz="2400" dirty="0">
                <a:solidFill>
                  <a:schemeClr val="accent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when </a:t>
            </a:r>
            <a:r>
              <a:rPr lang="en-US" sz="2400" dirty="0">
                <a:solidFill>
                  <a:schemeClr val="accent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you are successful at your goal? </a:t>
            </a:r>
            <a:endParaRPr lang="en-US" sz="2400" dirty="0">
              <a:solidFill>
                <a:schemeClr val="accent1"/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2D7DB43-0FCE-6EF5-6359-526BFAD57BAD}"/>
              </a:ext>
            </a:extLst>
          </p:cNvPr>
          <p:cNvSpPr/>
          <p:nvPr/>
        </p:nvSpPr>
        <p:spPr>
          <a:xfrm>
            <a:off x="977669" y="6303477"/>
            <a:ext cx="3081147" cy="237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" name="Audio 70">
            <a:hlinkClick r:id="" action="ppaction://media"/>
            <a:extLst>
              <a:ext uri="{FF2B5EF4-FFF2-40B4-BE49-F238E27FC236}">
                <a16:creationId xmlns:a16="http://schemas.microsoft.com/office/drawing/2014/main" id="{2395CDEC-5541-6802-A532-2822AC1B21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6299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574"/>
    </mc:Choice>
    <mc:Fallback>
      <p:transition spd="slow" advTm="69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her chin and looking away&#10;&#10;Description automatically generated">
            <a:extLst>
              <a:ext uri="{FF2B5EF4-FFF2-40B4-BE49-F238E27FC236}">
                <a16:creationId xmlns:a16="http://schemas.microsoft.com/office/drawing/2014/main" id="{5B7A07B7-6C43-DF68-48F4-DECE641CD5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95"/>
          <a:stretch/>
        </p:blipFill>
        <p:spPr>
          <a:xfrm>
            <a:off x="104294" y="1754180"/>
            <a:ext cx="3803551" cy="399298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FF682E-4EB3-880C-50CE-F6C20A60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EC06D-2974-4650-A6EA-3F826AAD925A}" type="slidenum">
              <a:rPr lang="en-US" smtClean="0"/>
              <a:t>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62DBD0-60EF-E2A7-63BD-2C9CEFA6E2C3}"/>
              </a:ext>
            </a:extLst>
          </p:cNvPr>
          <p:cNvSpPr txBox="1"/>
          <p:nvPr/>
        </p:nvSpPr>
        <p:spPr>
          <a:xfrm>
            <a:off x="0" y="0"/>
            <a:ext cx="4133461" cy="1721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48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Goal Planning </a:t>
            </a:r>
            <a:endParaRPr lang="en-US" sz="4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D3C7F3D-E34E-287D-AA02-48F4285620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9614018"/>
              </p:ext>
            </p:extLst>
          </p:nvPr>
        </p:nvGraphicFramePr>
        <p:xfrm>
          <a:off x="4012139" y="469517"/>
          <a:ext cx="7881427" cy="6063209"/>
        </p:xfrm>
        <a:graphic>
          <a:graphicData uri="http://schemas.openxmlformats.org/drawingml/2006/table">
            <a:tbl>
              <a:tblPr firstRow="1" firstCol="1" bandRow="1"/>
              <a:tblGrid>
                <a:gridCol w="7881427">
                  <a:extLst>
                    <a:ext uri="{9D8B030D-6E8A-4147-A177-3AD203B41FA5}">
                      <a16:colId xmlns:a16="http://schemas.microsoft.com/office/drawing/2014/main" val="1654761168"/>
                    </a:ext>
                  </a:extLst>
                </a:gridCol>
              </a:tblGrid>
              <a:tr h="8600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What do you want to achieve, fix, accomplish, stop, or improve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3191793"/>
                  </a:ext>
                </a:extLst>
              </a:tr>
              <a:tr h="712198"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How will this improve your life 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0407132"/>
                  </a:ext>
                </a:extLst>
              </a:tr>
              <a:tr h="722336"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How will you prepare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1274954"/>
                  </a:ext>
                </a:extLst>
              </a:tr>
              <a:tr h="8600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What barriers, triggers, or obstacle do you anticipate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0047578"/>
                  </a:ext>
                </a:extLst>
              </a:tr>
              <a:tr h="8600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How can you overcome these barriers, obstacles, or triggers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5836206"/>
                  </a:ext>
                </a:extLst>
              </a:tr>
              <a:tr h="6636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How will you feel supported 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8284798"/>
                  </a:ext>
                </a:extLst>
              </a:tr>
              <a:tr h="710296"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How will you stay motivated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3134130"/>
                  </a:ext>
                </a:extLst>
              </a:tr>
              <a:tr h="6746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Now think about the details…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989990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F58C2E5E-0E9D-0A3C-BD53-F5383CECB8E9}"/>
              </a:ext>
            </a:extLst>
          </p:cNvPr>
          <p:cNvSpPr/>
          <p:nvPr/>
        </p:nvSpPr>
        <p:spPr>
          <a:xfrm>
            <a:off x="1029816" y="6210298"/>
            <a:ext cx="2930176" cy="313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41DA7770-B900-51BA-3EE6-0D4082F153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5924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839"/>
    </mc:Choice>
    <mc:Fallback>
      <p:transition spd="slow" advTm="31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A1A5EC4-91FA-47EF-52E2-4E28874EF28D}"/>
              </a:ext>
            </a:extLst>
          </p:cNvPr>
          <p:cNvSpPr/>
          <p:nvPr/>
        </p:nvSpPr>
        <p:spPr>
          <a:xfrm>
            <a:off x="390258" y="3523792"/>
            <a:ext cx="623351" cy="605134"/>
          </a:xfrm>
          <a:prstGeom prst="roundRect">
            <a:avLst>
              <a:gd name="adj" fmla="val 22549"/>
            </a:avLst>
          </a:prstGeom>
          <a:solidFill>
            <a:srgbClr val="00BE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B23FEEF-6BBF-6879-B489-CEF222268A2F}"/>
              </a:ext>
            </a:extLst>
          </p:cNvPr>
          <p:cNvSpPr/>
          <p:nvPr/>
        </p:nvSpPr>
        <p:spPr>
          <a:xfrm>
            <a:off x="387386" y="4659440"/>
            <a:ext cx="623351" cy="713968"/>
          </a:xfrm>
          <a:prstGeom prst="roundRect">
            <a:avLst/>
          </a:prstGeom>
          <a:solidFill>
            <a:srgbClr val="00267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77173E6-1B98-B292-4326-3A2E3EA656E8}"/>
              </a:ext>
            </a:extLst>
          </p:cNvPr>
          <p:cNvSpPr/>
          <p:nvPr/>
        </p:nvSpPr>
        <p:spPr>
          <a:xfrm>
            <a:off x="362865" y="1682392"/>
            <a:ext cx="625803" cy="565350"/>
          </a:xfrm>
          <a:prstGeom prst="roundRect">
            <a:avLst/>
          </a:prstGeom>
          <a:solidFill>
            <a:srgbClr val="FF68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3C75FA-12D5-3940-BC56-C46FB6D23E67}"/>
              </a:ext>
            </a:extLst>
          </p:cNvPr>
          <p:cNvSpPr txBox="1"/>
          <p:nvPr/>
        </p:nvSpPr>
        <p:spPr>
          <a:xfrm>
            <a:off x="0" y="210609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677"/>
                </a:solidFill>
                <a:latin typeface="+mj-lt"/>
              </a:rPr>
              <a:t>Goal Planning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5EEDE6E-D1BF-FDB7-0E35-11595DAD01FD}"/>
              </a:ext>
            </a:extLst>
          </p:cNvPr>
          <p:cNvSpPr/>
          <p:nvPr/>
        </p:nvSpPr>
        <p:spPr>
          <a:xfrm>
            <a:off x="346547" y="1098023"/>
            <a:ext cx="644997" cy="603896"/>
          </a:xfrm>
          <a:prstGeom prst="roundRect">
            <a:avLst/>
          </a:prstGeom>
          <a:solidFill>
            <a:srgbClr val="00BE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7146FE3-87A8-1FCF-928D-2A08D88AD3ED}"/>
              </a:ext>
            </a:extLst>
          </p:cNvPr>
          <p:cNvSpPr/>
          <p:nvPr/>
        </p:nvSpPr>
        <p:spPr>
          <a:xfrm>
            <a:off x="388732" y="2232433"/>
            <a:ext cx="601374" cy="691682"/>
          </a:xfrm>
          <a:prstGeom prst="roundRect">
            <a:avLst/>
          </a:prstGeom>
          <a:solidFill>
            <a:srgbClr val="00267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5544DD4-B347-FA32-3FB4-4EBDA99A48AF}"/>
              </a:ext>
            </a:extLst>
          </p:cNvPr>
          <p:cNvSpPr/>
          <p:nvPr/>
        </p:nvSpPr>
        <p:spPr>
          <a:xfrm>
            <a:off x="387388" y="2932317"/>
            <a:ext cx="626222" cy="612098"/>
          </a:xfrm>
          <a:prstGeom prst="roundRect">
            <a:avLst/>
          </a:prstGeom>
          <a:solidFill>
            <a:srgbClr val="F5B7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149118C-0C06-FDB5-9545-483FD5F3A14E}"/>
              </a:ext>
            </a:extLst>
          </p:cNvPr>
          <p:cNvSpPr/>
          <p:nvPr/>
        </p:nvSpPr>
        <p:spPr>
          <a:xfrm>
            <a:off x="387387" y="4074929"/>
            <a:ext cx="626222" cy="588915"/>
          </a:xfrm>
          <a:prstGeom prst="roundRect">
            <a:avLst/>
          </a:prstGeom>
          <a:solidFill>
            <a:srgbClr val="FF68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5D62A8-82DA-D34D-AB12-F58AC39A8F9F}"/>
              </a:ext>
            </a:extLst>
          </p:cNvPr>
          <p:cNvSpPr txBox="1"/>
          <p:nvPr/>
        </p:nvSpPr>
        <p:spPr>
          <a:xfrm>
            <a:off x="523951" y="1058519"/>
            <a:ext cx="11144098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</a:t>
            </a:r>
            <a:r>
              <a:rPr lang="en-US" sz="3600" dirty="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en-US" sz="2400" dirty="0">
                <a:solidFill>
                  <a:schemeClr val="accent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Schedule – </a:t>
            </a:r>
            <a:r>
              <a:rPr lang="en-US" sz="2400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Plan</a:t>
            </a:r>
            <a:r>
              <a:rPr lang="en-US" sz="240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chemeClr val="accent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time into your day </a:t>
            </a:r>
          </a:p>
          <a:p>
            <a:r>
              <a:rPr lang="en-US" sz="4000" b="1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</a:t>
            </a:r>
            <a:r>
              <a:rPr lang="en-US" sz="24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en-US" sz="240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Moti</a:t>
            </a:r>
            <a:r>
              <a:rPr lang="en-US" sz="2400" dirty="0">
                <a:solidFill>
                  <a:schemeClr val="accent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vation – How motivated are you? Can you do anything to raise your motivation?</a:t>
            </a:r>
          </a:p>
          <a:p>
            <a:r>
              <a:rPr lang="en-US" sz="4000" b="1" dirty="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</a:t>
            </a:r>
            <a:r>
              <a:rPr lang="en-US" sz="2400" dirty="0">
                <a:solidFill>
                  <a:schemeClr val="accent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Action – Do a little something everyday</a:t>
            </a:r>
          </a:p>
          <a:p>
            <a:r>
              <a:rPr lang="en-US" sz="4000" b="1" dirty="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</a:t>
            </a:r>
            <a:r>
              <a:rPr lang="en-US" sz="4000" dirty="0">
                <a:solidFill>
                  <a:schemeClr val="accent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chemeClr val="accent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Reminder – Set an alarm to help you remember</a:t>
            </a:r>
          </a:p>
          <a:p>
            <a:r>
              <a:rPr lang="en-US" sz="4000" b="1" dirty="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en-US" sz="2400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Talk – Use positive self talk </a:t>
            </a:r>
            <a:endParaRPr lang="en-US" sz="2400" dirty="0">
              <a:solidFill>
                <a:schemeClr val="accent1"/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</a:t>
            </a:r>
            <a:r>
              <a:rPr lang="en-US" sz="2400" dirty="0">
                <a:solidFill>
                  <a:schemeClr val="accent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E</a:t>
            </a:r>
            <a:r>
              <a:rPr lang="en-US" sz="2400" dirty="0">
                <a:solidFill>
                  <a:schemeClr val="accent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xpense - Don’t spend too much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</a:t>
            </a:r>
            <a:r>
              <a:rPr lang="en-US" sz="2400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Research – Increase your knowledge.</a:t>
            </a:r>
            <a:endParaRPr lang="en-US" sz="2400" dirty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23D22B-3FEC-D6F8-E9E1-B1D38E5D1B4D}"/>
              </a:ext>
            </a:extLst>
          </p:cNvPr>
          <p:cNvSpPr/>
          <p:nvPr/>
        </p:nvSpPr>
        <p:spPr>
          <a:xfrm>
            <a:off x="977669" y="6303477"/>
            <a:ext cx="3183784" cy="237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DD5F328B-8AF7-35BE-5AA9-0BE7D578E5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68299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038"/>
    </mc:Choice>
    <mc:Fallback>
      <p:transition spd="slow" advTm="52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DC8A42A-5716-5940-7A59-1E14ADF3A68D}"/>
              </a:ext>
            </a:extLst>
          </p:cNvPr>
          <p:cNvSpPr/>
          <p:nvPr/>
        </p:nvSpPr>
        <p:spPr>
          <a:xfrm>
            <a:off x="2101567" y="6389589"/>
            <a:ext cx="1900273" cy="1599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2485974-AC0B-BA2C-DBB3-A398BF6DD167}"/>
              </a:ext>
            </a:extLst>
          </p:cNvPr>
          <p:cNvSpPr/>
          <p:nvPr/>
        </p:nvSpPr>
        <p:spPr>
          <a:xfrm>
            <a:off x="0" y="315686"/>
            <a:ext cx="2101567" cy="6847114"/>
          </a:xfrm>
          <a:prstGeom prst="roundRect">
            <a:avLst/>
          </a:prstGeom>
          <a:solidFill>
            <a:srgbClr val="FF68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FDB6EA9-FACC-0AE6-F915-30A201AE872D}"/>
              </a:ext>
            </a:extLst>
          </p:cNvPr>
          <p:cNvSpPr/>
          <p:nvPr/>
        </p:nvSpPr>
        <p:spPr>
          <a:xfrm>
            <a:off x="-1" y="-19513"/>
            <a:ext cx="12192000" cy="952109"/>
          </a:xfrm>
          <a:prstGeom prst="roundRect">
            <a:avLst/>
          </a:prstGeom>
          <a:solidFill>
            <a:srgbClr val="00BE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D01AB5-428D-9248-69D6-93CA6443B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2EC06D-2974-4650-A6EA-3F826AAD92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0A135FF-4C35-7C3C-CE49-D4DF6EE101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7703963"/>
              </p:ext>
            </p:extLst>
          </p:nvPr>
        </p:nvGraphicFramePr>
        <p:xfrm>
          <a:off x="88582" y="1140711"/>
          <a:ext cx="12014833" cy="5475990"/>
        </p:xfrm>
        <a:graphic>
          <a:graphicData uri="http://schemas.openxmlformats.org/drawingml/2006/table">
            <a:tbl>
              <a:tblPr firstRow="1" firstCol="1" bandRow="1"/>
              <a:tblGrid>
                <a:gridCol w="2052735">
                  <a:extLst>
                    <a:ext uri="{9D8B030D-6E8A-4147-A177-3AD203B41FA5}">
                      <a16:colId xmlns:a16="http://schemas.microsoft.com/office/drawing/2014/main" val="4072956439"/>
                    </a:ext>
                  </a:extLst>
                </a:gridCol>
                <a:gridCol w="9962098">
                  <a:extLst>
                    <a:ext uri="{9D8B030D-6E8A-4147-A177-3AD203B41FA5}">
                      <a16:colId xmlns:a16="http://schemas.microsoft.com/office/drawing/2014/main" val="2003983523"/>
                    </a:ext>
                  </a:extLst>
                </a:gridCol>
              </a:tblGrid>
              <a:tr h="57079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Problem 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24" marR="573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I’m always stay up too late. I snooze my alarm and say 5 more minutes mom. I don’t give myself enough time to get ready so I rush. I’m tired so sometimes I want to nap. I don’t do well with naps. They are hours long and I wake up grumpy. 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24" marR="573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4547757"/>
                  </a:ext>
                </a:extLst>
              </a:tr>
              <a:tr h="31194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Plan to achieve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24" marR="573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Prioritize sleep. Go to sleep earlier and wake up on time. 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24" marR="573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0231177"/>
                  </a:ext>
                </a:extLst>
              </a:tr>
              <a:tr h="55201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Barriers 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24" marR="573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Natural night owl. I lose track of time and continue projects too late. Once in bed, I read emails, news, articles. I have a busy mind. I look up or ask Google whatever comes to mind. My weekends vary a lot, and I don’t want to limit what I do for bedtime.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24" marR="573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2347459"/>
                  </a:ext>
                </a:extLst>
              </a:tr>
              <a:tr h="55072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How to overcome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24" marR="573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Don’t start projects so late, set an alarm for time to end. Get ready for bed and research questions earlier. Use the Calm app or calming music. Set a bedtime alarm. No pushing the snooze button in the morning. Get out of bed right away. 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24" marR="573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3599068"/>
                  </a:ext>
                </a:extLst>
              </a:tr>
              <a:tr h="32013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Support 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24" marR="573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don’t really have any support … I could plan to. 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24" marR="573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9157254"/>
                  </a:ext>
                </a:extLst>
              </a:tr>
              <a:tr h="32375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Details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24" marR="573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hours of sleep - go to sleep at about 10 pm and wake up at 6 am.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24" marR="573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4091342"/>
                  </a:ext>
                </a:extLst>
              </a:tr>
              <a:tr h="32013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Goal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24" marR="573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will sleep 8 hours on weekdays by stopping projects, limiting distractions, calming my mind, and sticking to a bedtime routine. I will wake up and get out of bed on time.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24" marR="573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0300152"/>
                  </a:ext>
                </a:extLst>
              </a:tr>
              <a:tr h="32013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Is goal attainable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24" marR="573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Yes, but it’s going to be hard. I will have to be disciplined.  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24" marR="573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2746282"/>
                  </a:ext>
                </a:extLst>
              </a:tr>
              <a:tr h="32013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Is it relevant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24" marR="573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Yes, I need quality sleep and a schedule so I can function at my best and not feel like I need a nap during the day.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24" marR="573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0584209"/>
                  </a:ext>
                </a:extLst>
              </a:tr>
              <a:tr h="3467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Start date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24" marR="573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will start 1-19. If I have a day when I don’t meet my goal, I will get back on track the next day. I’ll check in weekly. 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24" marR="573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831643"/>
                  </a:ext>
                </a:extLst>
              </a:tr>
              <a:tr h="43141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Measuring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24" marR="573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Wear my watch to track my nightly, weekly, and monthly sleep results.  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24" marR="573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479398"/>
                  </a:ext>
                </a:extLst>
              </a:tr>
              <a:tr h="45649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Evaluation</a:t>
                      </a:r>
                    </a:p>
                  </a:txBody>
                  <a:tcPr marL="57324" marR="573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Use goal evaluation worksheet to assess progress, barriers, and goal modification</a:t>
                      </a:r>
                    </a:p>
                  </a:txBody>
                  <a:tcPr marL="57324" marR="573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7477387"/>
                  </a:ext>
                </a:extLst>
              </a:tr>
              <a:tr h="4956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Reward: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24" marR="573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I’m not motivated by rewards. My reward will be feeling rested. But if I succeed 4 of 5 days a week for month, I’ll get a massage.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24" marR="573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426802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6144B18-67C5-4C34-03ED-C30B33A5A2B7}"/>
              </a:ext>
            </a:extLst>
          </p:cNvPr>
          <p:cNvSpPr txBox="1"/>
          <p:nvPr/>
        </p:nvSpPr>
        <p:spPr>
          <a:xfrm>
            <a:off x="88582" y="178548"/>
            <a:ext cx="12192000" cy="555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Goal Planning Example for Sleep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CAEAB62-49C7-F931-28A2-214CB53ECD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8" t="27429" r="12712" b="26938"/>
          <a:stretch/>
        </p:blipFill>
        <p:spPr bwMode="auto">
          <a:xfrm>
            <a:off x="0" y="-19513"/>
            <a:ext cx="2101567" cy="93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7574295D-2509-56FB-482E-BA891565CA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95696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7323"/>
    </mc:Choice>
    <mc:Fallback>
      <p:transition spd="slow" advTm="217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heme/theme1.xml><?xml version="1.0" encoding="utf-8"?>
<a:theme xmlns:a="http://schemas.openxmlformats.org/drawingml/2006/main" name="2023 Theme">
  <a:themeElements>
    <a:clrScheme name="Custom 4">
      <a:dk1>
        <a:srgbClr val="002677"/>
      </a:dk1>
      <a:lt1>
        <a:srgbClr val="FFFFFF"/>
      </a:lt1>
      <a:dk2>
        <a:srgbClr val="595959"/>
      </a:dk2>
      <a:lt2>
        <a:srgbClr val="CCF2F7"/>
      </a:lt2>
      <a:accent1>
        <a:srgbClr val="002677"/>
      </a:accent1>
      <a:accent2>
        <a:srgbClr val="00BED5"/>
      </a:accent2>
      <a:accent3>
        <a:srgbClr val="99E5EE"/>
      </a:accent3>
      <a:accent4>
        <a:srgbClr val="F5B700"/>
      </a:accent4>
      <a:accent5>
        <a:srgbClr val="FBE299"/>
      </a:accent5>
      <a:accent6>
        <a:srgbClr val="FF681F"/>
      </a:accent6>
      <a:hlink>
        <a:srgbClr val="196ECF"/>
      </a:hlink>
      <a:folHlink>
        <a:srgbClr val="002677"/>
      </a:folHlink>
    </a:clrScheme>
    <a:fontScheme name="UnitedHealthcare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2">
              <a:lumMod val="40000"/>
              <a:lumOff val="6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23 Theme" id="{7B40EBDB-E874-4F61-B852-B723F074A507}" vid="{1C0F63AC-90B3-4BD8-8B08-F5C6D1E988C0}"/>
    </a:ext>
  </a:extLst>
</a:theme>
</file>

<file path=ppt/theme/theme2.xml><?xml version="1.0" encoding="utf-8"?>
<a:theme xmlns:a="http://schemas.openxmlformats.org/drawingml/2006/main" name="UHC2023">
  <a:themeElements>
    <a:clrScheme name="UHC2023">
      <a:dk1>
        <a:srgbClr val="002677"/>
      </a:dk1>
      <a:lt1>
        <a:srgbClr val="FFFFFF"/>
      </a:lt1>
      <a:dk2>
        <a:srgbClr val="5A5A5A"/>
      </a:dk2>
      <a:lt2>
        <a:srgbClr val="D9F6FA"/>
      </a:lt2>
      <a:accent1>
        <a:srgbClr val="002677"/>
      </a:accent1>
      <a:accent2>
        <a:srgbClr val="00BED5"/>
      </a:accent2>
      <a:accent3>
        <a:srgbClr val="99E5EE"/>
      </a:accent3>
      <a:accent4>
        <a:srgbClr val="F5B700"/>
      </a:accent4>
      <a:accent5>
        <a:srgbClr val="FBE299"/>
      </a:accent5>
      <a:accent6>
        <a:srgbClr val="FF612B"/>
      </a:accent6>
      <a:hlink>
        <a:srgbClr val="196ECF"/>
      </a:hlink>
      <a:folHlink>
        <a:srgbClr val="002677"/>
      </a:folHlink>
    </a:clrScheme>
    <a:fontScheme name="UnitedHealthcare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2">
              <a:lumMod val="40000"/>
              <a:lumOff val="6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UHC2023" id="{D9E36E42-DE6B-4305-AB0C-CB4A7465C1A2}" vid="{8DCA2718-7584-4460-87F3-D0FA504D8F7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322</TotalTime>
  <Words>1367</Words>
  <Application>Microsoft Office PowerPoint</Application>
  <PresentationFormat>Widescreen</PresentationFormat>
  <Paragraphs>135</Paragraphs>
  <Slides>14</Slides>
  <Notes>2</Notes>
  <HiddenSlides>0</HiddenSlides>
  <MMClips>14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Abadi</vt:lpstr>
      <vt:lpstr>Aptos</vt:lpstr>
      <vt:lpstr>Arial</vt:lpstr>
      <vt:lpstr>Arial Narrow</vt:lpstr>
      <vt:lpstr>Baguet Script</vt:lpstr>
      <vt:lpstr>Calibri</vt:lpstr>
      <vt:lpstr>Calibri Light</vt:lpstr>
      <vt:lpstr>Georgia</vt:lpstr>
      <vt:lpstr>System Font Regular</vt:lpstr>
      <vt:lpstr>Times New Roman</vt:lpstr>
      <vt:lpstr>2023 Theme</vt:lpstr>
      <vt:lpstr>UHC2023</vt:lpstr>
      <vt:lpstr>GOAL PLANNING  Aim For Success!</vt:lpstr>
      <vt:lpstr>PowerPoint Presentation</vt:lpstr>
      <vt:lpstr>I Wish I Would …</vt:lpstr>
      <vt:lpstr>Change your Idea into a Plan!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Goal Planning Assessment</vt:lpstr>
      <vt:lpstr>5 Reasons Resolutions Don’t Last </vt:lpstr>
      <vt:lpstr>Who here is going to succeed at their goal? </vt:lpstr>
      <vt:lpstr>PowerPoint Presentation</vt:lpstr>
      <vt:lpstr>Don’t  Give Up,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Metallo, Michelle M</dc:creator>
  <cp:lastModifiedBy>Metallo, Michelle M</cp:lastModifiedBy>
  <cp:revision>1</cp:revision>
  <dcterms:created xsi:type="dcterms:W3CDTF">2026-01-16T18:11:02Z</dcterms:created>
  <dcterms:modified xsi:type="dcterms:W3CDTF">2026-01-16T23:33:15Z</dcterms:modified>
</cp:coreProperties>
</file>