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9" r:id="rId5"/>
    <p:sldMasterId id="2147483736" r:id="rId6"/>
  </p:sldMasterIdLst>
  <p:notesMasterIdLst>
    <p:notesMasterId r:id="rId27"/>
  </p:notesMasterIdLst>
  <p:handoutMasterIdLst>
    <p:handoutMasterId r:id="rId28"/>
  </p:handoutMasterIdLst>
  <p:sldIdLst>
    <p:sldId id="2147478761" r:id="rId7"/>
    <p:sldId id="2147478763" r:id="rId8"/>
    <p:sldId id="366" r:id="rId9"/>
    <p:sldId id="2147478762" r:id="rId10"/>
    <p:sldId id="362" r:id="rId11"/>
    <p:sldId id="291" r:id="rId12"/>
    <p:sldId id="289" r:id="rId13"/>
    <p:sldId id="298" r:id="rId14"/>
    <p:sldId id="297" r:id="rId15"/>
    <p:sldId id="597" r:id="rId16"/>
    <p:sldId id="600" r:id="rId17"/>
    <p:sldId id="2147478765" r:id="rId18"/>
    <p:sldId id="599" r:id="rId19"/>
    <p:sldId id="360" r:id="rId20"/>
    <p:sldId id="601" r:id="rId21"/>
    <p:sldId id="2147478760" r:id="rId22"/>
    <p:sldId id="505" r:id="rId23"/>
    <p:sldId id="598" r:id="rId24"/>
    <p:sldId id="449" r:id="rId25"/>
    <p:sldId id="2147478766" r:id="rId26"/>
  </p:sldIdLst>
  <p:sldSz cx="12192000" cy="6858000"/>
  <p:notesSz cx="7010400" cy="92964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3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0" clrIdx="0">
    <p:extLst>
      <p:ext uri="{19B8F6BF-5375-455C-9EA6-DF929625EA0E}">
        <p15:presenceInfo xmlns:p15="http://schemas.microsoft.com/office/powerpoint/2012/main" userId="Microsoft Office User" providerId="None"/>
      </p:ext>
    </p:extLst>
  </p:cmAuthor>
  <p:cmAuthor id="2" name="Liisa Turan-Walters" initials="LT" lastIdx="1" clrIdx="1">
    <p:extLst>
      <p:ext uri="{19B8F6BF-5375-455C-9EA6-DF929625EA0E}">
        <p15:presenceInfo xmlns:p15="http://schemas.microsoft.com/office/powerpoint/2012/main" userId="S::liituran@publicisgroupe.net::e3a04ddb-12ea-4799-8db6-07d4ec8fe7d7" providerId="AD"/>
      </p:ext>
    </p:extLst>
  </p:cmAuthor>
  <p:cmAuthor id="3" name="Collins, Nicholas A" initials="CNA" lastIdx="12" clrIdx="2">
    <p:extLst>
      <p:ext uri="{19B8F6BF-5375-455C-9EA6-DF929625EA0E}">
        <p15:presenceInfo xmlns:p15="http://schemas.microsoft.com/office/powerpoint/2012/main" userId="S::nicholas_collins@uhc.com::edf2c79b-f5d6-4406-a4d0-6691cfa1156b" providerId="AD"/>
      </p:ext>
    </p:extLst>
  </p:cmAuthor>
  <p:cmAuthor id="4" name="Yowell, Vickie L" initials="YVL" lastIdx="2" clrIdx="3">
    <p:extLst>
      <p:ext uri="{19B8F6BF-5375-455C-9EA6-DF929625EA0E}">
        <p15:presenceInfo xmlns:p15="http://schemas.microsoft.com/office/powerpoint/2012/main" userId="S::vickie_yowell@uhc.com::6f963fc3-973c-4d91-825c-3ef4f35c1af2" providerId="AD"/>
      </p:ext>
    </p:extLst>
  </p:cmAuthor>
  <p:cmAuthor id="5" name="Atkinson, Samuel W" initials="ASW" lastIdx="2" clrIdx="4">
    <p:extLst>
      <p:ext uri="{19B8F6BF-5375-455C-9EA6-DF929625EA0E}">
        <p15:presenceInfo xmlns:p15="http://schemas.microsoft.com/office/powerpoint/2012/main" userId="S::samuel_w_atkinson@uhc.com::9871abe5-3e7b-44ab-93b3-cf38900f91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97BA"/>
    <a:srgbClr val="FF681F"/>
    <a:srgbClr val="008000"/>
    <a:srgbClr val="EAEBEB"/>
    <a:srgbClr val="FFFFFF"/>
    <a:srgbClr val="FFB38F"/>
    <a:srgbClr val="CC6528"/>
    <a:srgbClr val="FFE1D2"/>
    <a:srgbClr val="FDB392"/>
    <a:srgbClr val="FDF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FD41D-E81A-4EC9-93D4-4E8DC7A97DAD}" v="2166" dt="2026-03-02T21:22:51.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84" autoAdjust="0"/>
    <p:restoredTop sz="70314" autoAdjust="0"/>
  </p:normalViewPr>
  <p:slideViewPr>
    <p:cSldViewPr snapToGrid="0" snapToObjects="1">
      <p:cViewPr varScale="1">
        <p:scale>
          <a:sx n="52" d="100"/>
          <a:sy n="52" d="100"/>
        </p:scale>
        <p:origin x="1068" y="40"/>
      </p:cViewPr>
      <p:guideLst>
        <p:guide pos="3840"/>
        <p:guide orient="horz" pos="3376"/>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4" d="100"/>
          <a:sy n="114" d="100"/>
        </p:scale>
        <p:origin x="30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tallo, Michelle M" userId="7ee08d5c-7795-40c5-9a9d-bc9e39284bf3" providerId="ADAL" clId="{0CC4A4B0-C2C8-4744-997A-72C46EE55458}"/>
    <pc:docChg chg="undo redo custSel addSld delSld modSld sldOrd modMainMaster addSection delSection modSection">
      <pc:chgData name="Metallo, Michelle M" userId="7ee08d5c-7795-40c5-9a9d-bc9e39284bf3" providerId="ADAL" clId="{0CC4A4B0-C2C8-4744-997A-72C46EE55458}" dt="2026-03-02T21:31:31.183" v="33540" actId="1076"/>
      <pc:docMkLst>
        <pc:docMk/>
      </pc:docMkLst>
      <pc:sldChg chg="addSp delSp modSp add mod ord modTransition modAnim modNotesTx">
        <pc:chgData name="Metallo, Michelle M" userId="7ee08d5c-7795-40c5-9a9d-bc9e39284bf3" providerId="ADAL" clId="{0CC4A4B0-C2C8-4744-997A-72C46EE55458}" dt="2026-03-02T17:34:00.904" v="29696"/>
        <pc:sldMkLst>
          <pc:docMk/>
          <pc:sldMk cId="0" sldId="289"/>
        </pc:sldMkLst>
        <pc:picChg chg="add mod ord">
          <ac:chgData name="Metallo, Michelle M" userId="7ee08d5c-7795-40c5-9a9d-bc9e39284bf3" providerId="ADAL" clId="{0CC4A4B0-C2C8-4744-997A-72C46EE55458}" dt="2026-02-17T19:13:26.438" v="1523" actId="1076"/>
          <ac:picMkLst>
            <pc:docMk/>
            <pc:sldMk cId="0" sldId="289"/>
            <ac:picMk id="6" creationId="{AAF065B7-5324-6B26-CA1F-ABD15BA67EBE}"/>
          </ac:picMkLst>
        </pc:picChg>
        <pc:picChg chg="add mod">
          <ac:chgData name="Metallo, Michelle M" userId="7ee08d5c-7795-40c5-9a9d-bc9e39284bf3" providerId="ADAL" clId="{0CC4A4B0-C2C8-4744-997A-72C46EE55458}" dt="2026-02-17T19:13:00.827" v="1518" actId="1076"/>
          <ac:picMkLst>
            <pc:docMk/>
            <pc:sldMk cId="0" sldId="289"/>
            <ac:picMk id="7" creationId="{1D9C6018-4D6B-8313-20DE-FB80D784A9FB}"/>
          </ac:picMkLst>
        </pc:picChg>
        <pc:picChg chg="add mod">
          <ac:chgData name="Metallo, Michelle M" userId="7ee08d5c-7795-40c5-9a9d-bc9e39284bf3" providerId="ADAL" clId="{0CC4A4B0-C2C8-4744-997A-72C46EE55458}" dt="2026-02-17T19:11:27.026" v="1506" actId="1076"/>
          <ac:picMkLst>
            <pc:docMk/>
            <pc:sldMk cId="0" sldId="289"/>
            <ac:picMk id="8" creationId="{0DD96A12-7DC4-7251-5F43-1EED5FF83A52}"/>
          </ac:picMkLst>
        </pc:picChg>
        <pc:picChg chg="add mod">
          <ac:chgData name="Metallo, Michelle M" userId="7ee08d5c-7795-40c5-9a9d-bc9e39284bf3" providerId="ADAL" clId="{0CC4A4B0-C2C8-4744-997A-72C46EE55458}" dt="2026-02-17T19:13:09.617" v="1520" actId="1076"/>
          <ac:picMkLst>
            <pc:docMk/>
            <pc:sldMk cId="0" sldId="289"/>
            <ac:picMk id="9" creationId="{D63A2972-61DC-75F7-B064-E646D1A1BF65}"/>
          </ac:picMkLst>
        </pc:picChg>
        <pc:picChg chg="add mod">
          <ac:chgData name="Metallo, Michelle M" userId="7ee08d5c-7795-40c5-9a9d-bc9e39284bf3" providerId="ADAL" clId="{0CC4A4B0-C2C8-4744-997A-72C46EE55458}" dt="2026-02-17T19:10:12.611" v="1485" actId="1076"/>
          <ac:picMkLst>
            <pc:docMk/>
            <pc:sldMk cId="0" sldId="289"/>
            <ac:picMk id="10" creationId="{9A3C57C4-12FB-A1DA-D89E-B5F73407B399}"/>
          </ac:picMkLst>
        </pc:picChg>
        <pc:picChg chg="add mod">
          <ac:chgData name="Metallo, Michelle M" userId="7ee08d5c-7795-40c5-9a9d-bc9e39284bf3" providerId="ADAL" clId="{0CC4A4B0-C2C8-4744-997A-72C46EE55458}" dt="2026-02-17T19:08:48.683" v="1467" actId="1076"/>
          <ac:picMkLst>
            <pc:docMk/>
            <pc:sldMk cId="0" sldId="289"/>
            <ac:picMk id="11" creationId="{92091EBC-C4E4-99C3-05AD-3AACF10C2DDD}"/>
          </ac:picMkLst>
        </pc:picChg>
        <pc:picChg chg="add mod">
          <ac:chgData name="Metallo, Michelle M" userId="7ee08d5c-7795-40c5-9a9d-bc9e39284bf3" providerId="ADAL" clId="{0CC4A4B0-C2C8-4744-997A-72C46EE55458}" dt="2026-02-17T19:13:20.982" v="1521" actId="1076"/>
          <ac:picMkLst>
            <pc:docMk/>
            <pc:sldMk cId="0" sldId="289"/>
            <ac:picMk id="13" creationId="{5A657180-1CE7-4674-B8D8-BA9629BC5A19}"/>
          </ac:picMkLst>
        </pc:picChg>
        <pc:picChg chg="add mod">
          <ac:chgData name="Metallo, Michelle M" userId="7ee08d5c-7795-40c5-9a9d-bc9e39284bf3" providerId="ADAL" clId="{0CC4A4B0-C2C8-4744-997A-72C46EE55458}" dt="2026-02-17T19:11:19.285" v="1504" actId="1076"/>
          <ac:picMkLst>
            <pc:docMk/>
            <pc:sldMk cId="0" sldId="289"/>
            <ac:picMk id="15" creationId="{8171BE3C-9228-AEC1-3011-AD5A740FDD71}"/>
          </ac:picMkLst>
        </pc:picChg>
        <pc:picChg chg="add mod">
          <ac:chgData name="Metallo, Michelle M" userId="7ee08d5c-7795-40c5-9a9d-bc9e39284bf3" providerId="ADAL" clId="{0CC4A4B0-C2C8-4744-997A-72C46EE55458}" dt="2026-02-17T19:13:32.418" v="1524" actId="1076"/>
          <ac:picMkLst>
            <pc:docMk/>
            <pc:sldMk cId="0" sldId="289"/>
            <ac:picMk id="17" creationId="{3FFA4AEF-BACE-FBD2-5A9C-0FECF1703B2E}"/>
          </ac:picMkLst>
        </pc:picChg>
        <pc:picChg chg="add mod">
          <ac:chgData name="Metallo, Michelle M" userId="7ee08d5c-7795-40c5-9a9d-bc9e39284bf3" providerId="ADAL" clId="{0CC4A4B0-C2C8-4744-997A-72C46EE55458}" dt="2026-02-17T19:10:30.900" v="1491" actId="1076"/>
          <ac:picMkLst>
            <pc:docMk/>
            <pc:sldMk cId="0" sldId="289"/>
            <ac:picMk id="19" creationId="{435B2FF1-A26A-5C88-88AE-99F17407682A}"/>
          </ac:picMkLst>
        </pc:picChg>
        <pc:picChg chg="add del mod ord">
          <ac:chgData name="Metallo, Michelle M" userId="7ee08d5c-7795-40c5-9a9d-bc9e39284bf3" providerId="ADAL" clId="{0CC4A4B0-C2C8-4744-997A-72C46EE55458}" dt="2026-03-02T17:34:00.904" v="29696"/>
          <ac:picMkLst>
            <pc:docMk/>
            <pc:sldMk cId="0" sldId="289"/>
            <ac:picMk id="20" creationId="{982293A2-4F57-DE59-2B9C-8C9193672D12}"/>
          </ac:picMkLst>
        </pc:picChg>
        <pc:picChg chg="add mod">
          <ac:chgData name="Metallo, Michelle M" userId="7ee08d5c-7795-40c5-9a9d-bc9e39284bf3" providerId="ADAL" clId="{0CC4A4B0-C2C8-4744-997A-72C46EE55458}" dt="2026-03-02T17:34:00.904" v="29696"/>
          <ac:picMkLst>
            <pc:docMk/>
            <pc:sldMk cId="0" sldId="289"/>
            <ac:picMk id="21" creationId="{75A40F4F-CC6C-5926-C47E-4C287BFB237C}"/>
          </ac:picMkLst>
        </pc:picChg>
        <pc:picChg chg="add mod ord">
          <ac:chgData name="Metallo, Michelle M" userId="7ee08d5c-7795-40c5-9a9d-bc9e39284bf3" providerId="ADAL" clId="{0CC4A4B0-C2C8-4744-997A-72C46EE55458}" dt="2026-02-17T19:09:11.318" v="1474" actId="1076"/>
          <ac:picMkLst>
            <pc:docMk/>
            <pc:sldMk cId="0" sldId="289"/>
            <ac:picMk id="22" creationId="{2CBEBF13-0B1F-A442-BAFD-35345084E512}"/>
          </ac:picMkLst>
        </pc:picChg>
        <pc:picChg chg="add mod">
          <ac:chgData name="Metallo, Michelle M" userId="7ee08d5c-7795-40c5-9a9d-bc9e39284bf3" providerId="ADAL" clId="{0CC4A4B0-C2C8-4744-997A-72C46EE55458}" dt="2026-02-17T19:10:17.632" v="1487" actId="1076"/>
          <ac:picMkLst>
            <pc:docMk/>
            <pc:sldMk cId="0" sldId="289"/>
            <ac:picMk id="23" creationId="{BF1E5AD8-1A70-3E9A-9157-8C82E2C91BC2}"/>
          </ac:picMkLst>
        </pc:picChg>
        <pc:picChg chg="add mod">
          <ac:chgData name="Metallo, Michelle M" userId="7ee08d5c-7795-40c5-9a9d-bc9e39284bf3" providerId="ADAL" clId="{0CC4A4B0-C2C8-4744-997A-72C46EE55458}" dt="2026-02-17T18:56:23.984" v="1256" actId="1076"/>
          <ac:picMkLst>
            <pc:docMk/>
            <pc:sldMk cId="0" sldId="289"/>
            <ac:picMk id="24" creationId="{49965AFB-2E46-E118-B83D-BA98634AD71D}"/>
          </ac:picMkLst>
        </pc:picChg>
        <pc:picChg chg="add mod">
          <ac:chgData name="Metallo, Michelle M" userId="7ee08d5c-7795-40c5-9a9d-bc9e39284bf3" providerId="ADAL" clId="{0CC4A4B0-C2C8-4744-997A-72C46EE55458}" dt="2026-02-17T18:56:55.235" v="1268" actId="1076"/>
          <ac:picMkLst>
            <pc:docMk/>
            <pc:sldMk cId="0" sldId="289"/>
            <ac:picMk id="26" creationId="{BFE1FC8E-A625-40AF-6AFA-1C01DCC3CDCE}"/>
          </ac:picMkLst>
        </pc:picChg>
        <pc:picChg chg="add mod">
          <ac:chgData name="Metallo, Michelle M" userId="7ee08d5c-7795-40c5-9a9d-bc9e39284bf3" providerId="ADAL" clId="{0CC4A4B0-C2C8-4744-997A-72C46EE55458}" dt="2026-02-17T19:12:50.115" v="1516" actId="14100"/>
          <ac:picMkLst>
            <pc:docMk/>
            <pc:sldMk cId="0" sldId="289"/>
            <ac:picMk id="27" creationId="{5F05A075-2F00-0164-3BC0-353DE44FDDBA}"/>
          </ac:picMkLst>
        </pc:picChg>
        <pc:picChg chg="add mod">
          <ac:chgData name="Metallo, Michelle M" userId="7ee08d5c-7795-40c5-9a9d-bc9e39284bf3" providerId="ADAL" clId="{0CC4A4B0-C2C8-4744-997A-72C46EE55458}" dt="2026-02-17T19:12:39.136" v="1512" actId="1076"/>
          <ac:picMkLst>
            <pc:docMk/>
            <pc:sldMk cId="0" sldId="289"/>
            <ac:picMk id="28" creationId="{AFEF8ABD-6F12-454A-6A2F-C0C03EDE6321}"/>
          </ac:picMkLst>
        </pc:picChg>
        <pc:picChg chg="add del mod">
          <ac:chgData name="Metallo, Michelle M" userId="7ee08d5c-7795-40c5-9a9d-bc9e39284bf3" providerId="ADAL" clId="{0CC4A4B0-C2C8-4744-997A-72C46EE55458}" dt="2026-03-02T17:32:39.167" v="29695"/>
          <ac:picMkLst>
            <pc:docMk/>
            <pc:sldMk cId="0" sldId="289"/>
            <ac:picMk id="30" creationId="{69C19C17-3E1F-6521-B973-5A1ACE61D16B}"/>
          </ac:picMkLst>
        </pc:picChg>
        <pc:picChg chg="add mod">
          <ac:chgData name="Metallo, Michelle M" userId="7ee08d5c-7795-40c5-9a9d-bc9e39284bf3" providerId="ADAL" clId="{0CC4A4B0-C2C8-4744-997A-72C46EE55458}" dt="2026-02-17T19:10:04.932" v="1483" actId="14100"/>
          <ac:picMkLst>
            <pc:docMk/>
            <pc:sldMk cId="0" sldId="289"/>
            <ac:picMk id="31" creationId="{D4C3ED05-0EDE-F043-1B76-F8FAB0F64C7A}"/>
          </ac:picMkLst>
        </pc:picChg>
        <pc:picChg chg="mod">
          <ac:chgData name="Metallo, Michelle M" userId="7ee08d5c-7795-40c5-9a9d-bc9e39284bf3" providerId="ADAL" clId="{0CC4A4B0-C2C8-4744-997A-72C46EE55458}" dt="2026-02-17T19:08:57.736" v="1471" actId="1076"/>
          <ac:picMkLst>
            <pc:docMk/>
            <pc:sldMk cId="0" sldId="289"/>
            <ac:picMk id="29700" creationId="{35F9D3A6-3ABB-4A65-920D-1E57902951A3}"/>
          </ac:picMkLst>
        </pc:picChg>
      </pc:sldChg>
      <pc:sldChg chg="addSp delSp modSp add mod ord modTransition setBg delAnim modAnim modNotesTx">
        <pc:chgData name="Metallo, Michelle M" userId="7ee08d5c-7795-40c5-9a9d-bc9e39284bf3" providerId="ADAL" clId="{0CC4A4B0-C2C8-4744-997A-72C46EE55458}" dt="2026-03-02T17:32:32.378" v="29693"/>
        <pc:sldMkLst>
          <pc:docMk/>
          <pc:sldMk cId="0" sldId="291"/>
        </pc:sldMkLst>
        <pc:spChg chg="add mod ord">
          <ac:chgData name="Metallo, Michelle M" userId="7ee08d5c-7795-40c5-9a9d-bc9e39284bf3" providerId="ADAL" clId="{0CC4A4B0-C2C8-4744-997A-72C46EE55458}" dt="2026-02-19T17:50:52.650" v="4385" actId="1076"/>
          <ac:spMkLst>
            <pc:docMk/>
            <pc:sldMk cId="0" sldId="291"/>
            <ac:spMk id="2" creationId="{C6F97EF0-6ADE-9CFB-82D9-21DC17C80593}"/>
          </ac:spMkLst>
        </pc:spChg>
        <pc:spChg chg="add del mod">
          <ac:chgData name="Metallo, Michelle M" userId="7ee08d5c-7795-40c5-9a9d-bc9e39284bf3" providerId="ADAL" clId="{0CC4A4B0-C2C8-4744-997A-72C46EE55458}" dt="2026-02-19T17:29:43.704" v="4288" actId="14100"/>
          <ac:spMkLst>
            <pc:docMk/>
            <pc:sldMk cId="0" sldId="291"/>
            <ac:spMk id="3" creationId="{1546392E-A682-5D19-AC87-6D9A6D4A38B7}"/>
          </ac:spMkLst>
        </pc:spChg>
        <pc:spChg chg="add mod topLvl">
          <ac:chgData name="Metallo, Michelle M" userId="7ee08d5c-7795-40c5-9a9d-bc9e39284bf3" providerId="ADAL" clId="{0CC4A4B0-C2C8-4744-997A-72C46EE55458}" dt="2026-02-19T17:17:50.752" v="4095" actId="165"/>
          <ac:spMkLst>
            <pc:docMk/>
            <pc:sldMk cId="0" sldId="291"/>
            <ac:spMk id="4" creationId="{1866F269-6D3F-331B-BD7B-97D523091F3E}"/>
          </ac:spMkLst>
        </pc:spChg>
        <pc:spChg chg="add mod topLvl">
          <ac:chgData name="Metallo, Michelle M" userId="7ee08d5c-7795-40c5-9a9d-bc9e39284bf3" providerId="ADAL" clId="{0CC4A4B0-C2C8-4744-997A-72C46EE55458}" dt="2026-02-19T17:17:50.752" v="4095" actId="165"/>
          <ac:spMkLst>
            <pc:docMk/>
            <pc:sldMk cId="0" sldId="291"/>
            <ac:spMk id="5" creationId="{28CF4DFC-F631-2FE4-6207-3979B28CFE49}"/>
          </ac:spMkLst>
        </pc:spChg>
        <pc:spChg chg="add mod">
          <ac:chgData name="Metallo, Michelle M" userId="7ee08d5c-7795-40c5-9a9d-bc9e39284bf3" providerId="ADAL" clId="{0CC4A4B0-C2C8-4744-997A-72C46EE55458}" dt="2026-02-19T17:14:24.893" v="4075" actId="14100"/>
          <ac:spMkLst>
            <pc:docMk/>
            <pc:sldMk cId="0" sldId="291"/>
            <ac:spMk id="13" creationId="{5F77A855-9359-05D1-420E-DE62500A04EA}"/>
          </ac:spMkLst>
        </pc:spChg>
        <pc:spChg chg="add mod">
          <ac:chgData name="Metallo, Michelle M" userId="7ee08d5c-7795-40c5-9a9d-bc9e39284bf3" providerId="ADAL" clId="{0CC4A4B0-C2C8-4744-997A-72C46EE55458}" dt="2026-02-19T17:54:24.158" v="4411" actId="688"/>
          <ac:spMkLst>
            <pc:docMk/>
            <pc:sldMk cId="0" sldId="291"/>
            <ac:spMk id="16" creationId="{CB9551FE-B912-045F-D6D3-FFD716069C9F}"/>
          </ac:spMkLst>
        </pc:spChg>
        <pc:spChg chg="add mod">
          <ac:chgData name="Metallo, Michelle M" userId="7ee08d5c-7795-40c5-9a9d-bc9e39284bf3" providerId="ADAL" clId="{0CC4A4B0-C2C8-4744-997A-72C46EE55458}" dt="2026-02-19T17:52:31.235" v="4399" actId="688"/>
          <ac:spMkLst>
            <pc:docMk/>
            <pc:sldMk cId="0" sldId="291"/>
            <ac:spMk id="17" creationId="{A99FF216-1197-0769-AA0E-7437A846A444}"/>
          </ac:spMkLst>
        </pc:spChg>
        <pc:spChg chg="add mod">
          <ac:chgData name="Metallo, Michelle M" userId="7ee08d5c-7795-40c5-9a9d-bc9e39284bf3" providerId="ADAL" clId="{0CC4A4B0-C2C8-4744-997A-72C46EE55458}" dt="2026-02-19T17:52:23.480" v="4398" actId="688"/>
          <ac:spMkLst>
            <pc:docMk/>
            <pc:sldMk cId="0" sldId="291"/>
            <ac:spMk id="18" creationId="{6E53CE0A-4B0E-3BF6-6754-AB8018A57F9E}"/>
          </ac:spMkLst>
        </pc:spChg>
        <pc:picChg chg="add mod">
          <ac:chgData name="Metallo, Michelle M" userId="7ee08d5c-7795-40c5-9a9d-bc9e39284bf3" providerId="ADAL" clId="{0CC4A4B0-C2C8-4744-997A-72C46EE55458}" dt="2026-02-19T17:51:19.313" v="4392" actId="14100"/>
          <ac:picMkLst>
            <pc:docMk/>
            <pc:sldMk cId="0" sldId="291"/>
            <ac:picMk id="2054" creationId="{803EAB5D-0ECD-0C45-3692-B46C51AEAF73}"/>
          </ac:picMkLst>
        </pc:picChg>
        <pc:picChg chg="add mod">
          <ac:chgData name="Metallo, Michelle M" userId="7ee08d5c-7795-40c5-9a9d-bc9e39284bf3" providerId="ADAL" clId="{0CC4A4B0-C2C8-4744-997A-72C46EE55458}" dt="2026-02-19T17:49:51.168" v="4380" actId="1076"/>
          <ac:picMkLst>
            <pc:docMk/>
            <pc:sldMk cId="0" sldId="291"/>
            <ac:picMk id="2056" creationId="{1C8F27A6-4C3E-B2E6-DB1C-2C75B2C2C838}"/>
          </ac:picMkLst>
        </pc:picChg>
        <pc:picChg chg="add del mod ord">
          <ac:chgData name="Metallo, Michelle M" userId="7ee08d5c-7795-40c5-9a9d-bc9e39284bf3" providerId="ADAL" clId="{0CC4A4B0-C2C8-4744-997A-72C46EE55458}" dt="2026-03-02T17:32:32.378" v="29693"/>
          <ac:picMkLst>
            <pc:docMk/>
            <pc:sldMk cId="0" sldId="291"/>
            <ac:picMk id="2060" creationId="{9B9D12A5-C9CF-045F-7F70-C378CA24C56E}"/>
          </ac:picMkLst>
        </pc:picChg>
        <pc:picChg chg="add mod">
          <ac:chgData name="Metallo, Michelle M" userId="7ee08d5c-7795-40c5-9a9d-bc9e39284bf3" providerId="ADAL" clId="{0CC4A4B0-C2C8-4744-997A-72C46EE55458}" dt="2026-03-02T17:32:32.378" v="29693"/>
          <ac:picMkLst>
            <pc:docMk/>
            <pc:sldMk cId="0" sldId="291"/>
            <ac:picMk id="2061" creationId="{92C56DF2-85DF-F8D4-5EC3-325361716975}"/>
          </ac:picMkLst>
        </pc:picChg>
        <pc:picChg chg="add del mod">
          <ac:chgData name="Metallo, Michelle M" userId="7ee08d5c-7795-40c5-9a9d-bc9e39284bf3" providerId="ADAL" clId="{0CC4A4B0-C2C8-4744-997A-72C46EE55458}" dt="2026-03-02T17:32:21.119" v="29692"/>
          <ac:picMkLst>
            <pc:docMk/>
            <pc:sldMk cId="0" sldId="291"/>
            <ac:picMk id="2087" creationId="{D5F2557D-D17C-3D4A-752C-095F8CB73D81}"/>
          </ac:picMkLst>
        </pc:picChg>
      </pc:sldChg>
      <pc:sldChg chg="addSp delSp modSp add mod ord modTransition modAnim modNotesTx">
        <pc:chgData name="Metallo, Michelle M" userId="7ee08d5c-7795-40c5-9a9d-bc9e39284bf3" providerId="ADAL" clId="{0CC4A4B0-C2C8-4744-997A-72C46EE55458}" dt="2026-03-02T17:35:44.128" v="29702"/>
        <pc:sldMkLst>
          <pc:docMk/>
          <pc:sldMk cId="0" sldId="297"/>
        </pc:sldMkLst>
        <pc:spChg chg="mod">
          <ac:chgData name="Metallo, Michelle M" userId="7ee08d5c-7795-40c5-9a9d-bc9e39284bf3" providerId="ADAL" clId="{0CC4A4B0-C2C8-4744-997A-72C46EE55458}" dt="2026-02-19T22:30:47.843" v="9455" actId="1076"/>
          <ac:spMkLst>
            <pc:docMk/>
            <pc:sldMk cId="0" sldId="297"/>
            <ac:spMk id="27656" creationId="{0F14141F-C138-4B57-829F-7320B1043A93}"/>
          </ac:spMkLst>
        </pc:spChg>
        <pc:picChg chg="add mod ord modCrop">
          <ac:chgData name="Metallo, Michelle M" userId="7ee08d5c-7795-40c5-9a9d-bc9e39284bf3" providerId="ADAL" clId="{0CC4A4B0-C2C8-4744-997A-72C46EE55458}" dt="2026-02-19T22:31:46.084" v="9469" actId="1076"/>
          <ac:picMkLst>
            <pc:docMk/>
            <pc:sldMk cId="0" sldId="297"/>
            <ac:picMk id="2" creationId="{35CEE57A-78F4-0875-08E0-C801DB60F442}"/>
          </ac:picMkLst>
        </pc:picChg>
        <pc:picChg chg="add mod modCrop">
          <ac:chgData name="Metallo, Michelle M" userId="7ee08d5c-7795-40c5-9a9d-bc9e39284bf3" providerId="ADAL" clId="{0CC4A4B0-C2C8-4744-997A-72C46EE55458}" dt="2026-02-19T22:32:07.973" v="9477" actId="1076"/>
          <ac:picMkLst>
            <pc:docMk/>
            <pc:sldMk cId="0" sldId="297"/>
            <ac:picMk id="6" creationId="{9DA48382-176B-5A71-424B-1488896D5E03}"/>
          </ac:picMkLst>
        </pc:picChg>
        <pc:picChg chg="add mod ord modCrop">
          <ac:chgData name="Metallo, Michelle M" userId="7ee08d5c-7795-40c5-9a9d-bc9e39284bf3" providerId="ADAL" clId="{0CC4A4B0-C2C8-4744-997A-72C46EE55458}" dt="2026-02-19T22:30:05.430" v="9446" actId="1076"/>
          <ac:picMkLst>
            <pc:docMk/>
            <pc:sldMk cId="0" sldId="297"/>
            <ac:picMk id="9" creationId="{F95AD31A-80DF-334D-ECA3-9BD12DEECD82}"/>
          </ac:picMkLst>
        </pc:picChg>
        <pc:picChg chg="add mod">
          <ac:chgData name="Metallo, Michelle M" userId="7ee08d5c-7795-40c5-9a9d-bc9e39284bf3" providerId="ADAL" clId="{0CC4A4B0-C2C8-4744-997A-72C46EE55458}" dt="2026-02-19T22:31:59.826" v="9474" actId="1076"/>
          <ac:picMkLst>
            <pc:docMk/>
            <pc:sldMk cId="0" sldId="297"/>
            <ac:picMk id="10" creationId="{438DCF26-2922-FDFF-4E5E-94A9237EB798}"/>
          </ac:picMkLst>
        </pc:picChg>
        <pc:picChg chg="add del mod ord">
          <ac:chgData name="Metallo, Michelle M" userId="7ee08d5c-7795-40c5-9a9d-bc9e39284bf3" providerId="ADAL" clId="{0CC4A4B0-C2C8-4744-997A-72C46EE55458}" dt="2026-03-02T17:35:44.128" v="29702"/>
          <ac:picMkLst>
            <pc:docMk/>
            <pc:sldMk cId="0" sldId="297"/>
            <ac:picMk id="11" creationId="{4BDA0100-7E92-0165-4274-5BA668CA89A4}"/>
          </ac:picMkLst>
        </pc:picChg>
        <pc:picChg chg="add mod">
          <ac:chgData name="Metallo, Michelle M" userId="7ee08d5c-7795-40c5-9a9d-bc9e39284bf3" providerId="ADAL" clId="{0CC4A4B0-C2C8-4744-997A-72C46EE55458}" dt="2026-03-02T17:35:44.128" v="29702"/>
          <ac:picMkLst>
            <pc:docMk/>
            <pc:sldMk cId="0" sldId="297"/>
            <ac:picMk id="12" creationId="{0A24EAB4-CC61-1DBA-2608-E76D964E4CC1}"/>
          </ac:picMkLst>
        </pc:picChg>
        <pc:picChg chg="add mod">
          <ac:chgData name="Metallo, Michelle M" userId="7ee08d5c-7795-40c5-9a9d-bc9e39284bf3" providerId="ADAL" clId="{0CC4A4B0-C2C8-4744-997A-72C46EE55458}" dt="2026-02-27T20:10:15.289" v="25924" actId="1076"/>
          <ac:picMkLst>
            <pc:docMk/>
            <pc:sldMk cId="0" sldId="297"/>
            <ac:picMk id="13" creationId="{7C21626D-9C20-B9F4-9631-FBE34FB29C51}"/>
          </ac:picMkLst>
        </pc:picChg>
        <pc:picChg chg="add del mod">
          <ac:chgData name="Metallo, Michelle M" userId="7ee08d5c-7795-40c5-9a9d-bc9e39284bf3" providerId="ADAL" clId="{0CC4A4B0-C2C8-4744-997A-72C46EE55458}" dt="2026-03-02T17:34:52.366" v="29701"/>
          <ac:picMkLst>
            <pc:docMk/>
            <pc:sldMk cId="0" sldId="297"/>
            <ac:picMk id="15" creationId="{C19D701D-90A1-B914-0B74-6851A1A44B7E}"/>
          </ac:picMkLst>
        </pc:picChg>
        <pc:picChg chg="mod">
          <ac:chgData name="Metallo, Michelle M" userId="7ee08d5c-7795-40c5-9a9d-bc9e39284bf3" providerId="ADAL" clId="{0CC4A4B0-C2C8-4744-997A-72C46EE55458}" dt="2026-02-19T22:31:43.078" v="9467" actId="1076"/>
          <ac:picMkLst>
            <pc:docMk/>
            <pc:sldMk cId="0" sldId="297"/>
            <ac:picMk id="27650" creationId="{589529EE-48DC-4AE6-859B-0C5EC076AFC4}"/>
          </ac:picMkLst>
        </pc:picChg>
        <pc:picChg chg="mod">
          <ac:chgData name="Metallo, Michelle M" userId="7ee08d5c-7795-40c5-9a9d-bc9e39284bf3" providerId="ADAL" clId="{0CC4A4B0-C2C8-4744-997A-72C46EE55458}" dt="2026-02-19T22:29:46.511" v="9441" actId="1076"/>
          <ac:picMkLst>
            <pc:docMk/>
            <pc:sldMk cId="0" sldId="297"/>
            <ac:picMk id="27651" creationId="{266D4AE3-A23F-44A5-84EB-C0491FB22AFD}"/>
          </ac:picMkLst>
        </pc:picChg>
        <pc:picChg chg="mod">
          <ac:chgData name="Metallo, Michelle M" userId="7ee08d5c-7795-40c5-9a9d-bc9e39284bf3" providerId="ADAL" clId="{0CC4A4B0-C2C8-4744-997A-72C46EE55458}" dt="2026-02-27T20:10:28.424" v="25926" actId="1076"/>
          <ac:picMkLst>
            <pc:docMk/>
            <pc:sldMk cId="0" sldId="297"/>
            <ac:picMk id="27653" creationId="{D533F221-D816-47F6-B7A6-B8DA7EB5B174}"/>
          </ac:picMkLst>
        </pc:picChg>
        <pc:picChg chg="mod">
          <ac:chgData name="Metallo, Michelle M" userId="7ee08d5c-7795-40c5-9a9d-bc9e39284bf3" providerId="ADAL" clId="{0CC4A4B0-C2C8-4744-997A-72C46EE55458}" dt="2026-02-19T22:28:01.024" v="9415" actId="1076"/>
          <ac:picMkLst>
            <pc:docMk/>
            <pc:sldMk cId="0" sldId="297"/>
            <ac:picMk id="27655" creationId="{1EE97EE1-6B50-4B64-995C-628D5AA7B116}"/>
          </ac:picMkLst>
        </pc:picChg>
      </pc:sldChg>
      <pc:sldChg chg="addSp delSp modSp add mod ord modTransition modAnim modNotesTx">
        <pc:chgData name="Metallo, Michelle M" userId="7ee08d5c-7795-40c5-9a9d-bc9e39284bf3" providerId="ADAL" clId="{0CC4A4B0-C2C8-4744-997A-72C46EE55458}" dt="2026-03-02T17:34:45.580" v="29699"/>
        <pc:sldMkLst>
          <pc:docMk/>
          <pc:sldMk cId="0" sldId="298"/>
        </pc:sldMkLst>
        <pc:spChg chg="mod">
          <ac:chgData name="Metallo, Michelle M" userId="7ee08d5c-7795-40c5-9a9d-bc9e39284bf3" providerId="ADAL" clId="{0CC4A4B0-C2C8-4744-997A-72C46EE55458}" dt="2026-02-17T19:03:30.662" v="1370" actId="1076"/>
          <ac:spMkLst>
            <pc:docMk/>
            <pc:sldMk cId="0" sldId="298"/>
            <ac:spMk id="28682" creationId="{E735409A-B6F2-4C81-BA77-14ED0DC1281C}"/>
          </ac:spMkLst>
        </pc:spChg>
        <pc:picChg chg="add del mod ord">
          <ac:chgData name="Metallo, Michelle M" userId="7ee08d5c-7795-40c5-9a9d-bc9e39284bf3" providerId="ADAL" clId="{0CC4A4B0-C2C8-4744-997A-72C46EE55458}" dt="2026-03-02T17:34:45.580" v="29699"/>
          <ac:picMkLst>
            <pc:docMk/>
            <pc:sldMk cId="0" sldId="298"/>
            <ac:picMk id="7" creationId="{3DC6B1BA-D7B4-C98A-D55E-CE7584B64ECF}"/>
          </ac:picMkLst>
        </pc:picChg>
        <pc:picChg chg="add mod">
          <ac:chgData name="Metallo, Michelle M" userId="7ee08d5c-7795-40c5-9a9d-bc9e39284bf3" providerId="ADAL" clId="{0CC4A4B0-C2C8-4744-997A-72C46EE55458}" dt="2026-03-02T17:34:45.580" v="29699"/>
          <ac:picMkLst>
            <pc:docMk/>
            <pc:sldMk cId="0" sldId="298"/>
            <ac:picMk id="8" creationId="{212C9D8C-B1AE-E10B-3740-D2B19C9FBFFB}"/>
          </ac:picMkLst>
        </pc:picChg>
        <pc:picChg chg="add del mod">
          <ac:chgData name="Metallo, Michelle M" userId="7ee08d5c-7795-40c5-9a9d-bc9e39284bf3" providerId="ADAL" clId="{0CC4A4B0-C2C8-4744-997A-72C46EE55458}" dt="2026-03-02T17:34:08.275" v="29698"/>
          <ac:picMkLst>
            <pc:docMk/>
            <pc:sldMk cId="0" sldId="298"/>
            <ac:picMk id="14" creationId="{BA43A837-9A9F-832B-458B-67591233A142}"/>
          </ac:picMkLst>
        </pc:picChg>
        <pc:picChg chg="mod">
          <ac:chgData name="Metallo, Michelle M" userId="7ee08d5c-7795-40c5-9a9d-bc9e39284bf3" providerId="ADAL" clId="{0CC4A4B0-C2C8-4744-997A-72C46EE55458}" dt="2026-02-17T19:03:19.173" v="1369" actId="14100"/>
          <ac:picMkLst>
            <pc:docMk/>
            <pc:sldMk cId="0" sldId="298"/>
            <ac:picMk id="28674" creationId="{762A87E9-32EF-4743-BAC4-E248616E35A6}"/>
          </ac:picMkLst>
        </pc:picChg>
        <pc:picChg chg="mod">
          <ac:chgData name="Metallo, Michelle M" userId="7ee08d5c-7795-40c5-9a9d-bc9e39284bf3" providerId="ADAL" clId="{0CC4A4B0-C2C8-4744-997A-72C46EE55458}" dt="2026-02-17T19:03:32.592" v="1371" actId="1076"/>
          <ac:picMkLst>
            <pc:docMk/>
            <pc:sldMk cId="0" sldId="298"/>
            <ac:picMk id="28675" creationId="{8B91839B-F658-4D86-BB28-3279863359CA}"/>
          </ac:picMkLst>
        </pc:picChg>
        <pc:picChg chg="mod">
          <ac:chgData name="Metallo, Michelle M" userId="7ee08d5c-7795-40c5-9a9d-bc9e39284bf3" providerId="ADAL" clId="{0CC4A4B0-C2C8-4744-997A-72C46EE55458}" dt="2026-02-17T19:03:43.054" v="1373" actId="1076"/>
          <ac:picMkLst>
            <pc:docMk/>
            <pc:sldMk cId="0" sldId="298"/>
            <ac:picMk id="28676" creationId="{6176C4C7-02B5-4955-B562-D53B862B5AB8}"/>
          </ac:picMkLst>
        </pc:picChg>
        <pc:picChg chg="mod">
          <ac:chgData name="Metallo, Michelle M" userId="7ee08d5c-7795-40c5-9a9d-bc9e39284bf3" providerId="ADAL" clId="{0CC4A4B0-C2C8-4744-997A-72C46EE55458}" dt="2026-02-17T19:04:05" v="1378" actId="1076"/>
          <ac:picMkLst>
            <pc:docMk/>
            <pc:sldMk cId="0" sldId="298"/>
            <ac:picMk id="28677" creationId="{CC262DE1-D838-4CE1-A644-5B6A0A410803}"/>
          </ac:picMkLst>
        </pc:picChg>
        <pc:picChg chg="mod">
          <ac:chgData name="Metallo, Michelle M" userId="7ee08d5c-7795-40c5-9a9d-bc9e39284bf3" providerId="ADAL" clId="{0CC4A4B0-C2C8-4744-997A-72C46EE55458}" dt="2026-02-17T19:01:46.041" v="1344" actId="1076"/>
          <ac:picMkLst>
            <pc:docMk/>
            <pc:sldMk cId="0" sldId="298"/>
            <ac:picMk id="28678" creationId="{7568A204-A0FF-426E-8728-E5D49EECD2E5}"/>
          </ac:picMkLst>
        </pc:picChg>
        <pc:picChg chg="mod">
          <ac:chgData name="Metallo, Michelle M" userId="7ee08d5c-7795-40c5-9a9d-bc9e39284bf3" providerId="ADAL" clId="{0CC4A4B0-C2C8-4744-997A-72C46EE55458}" dt="2026-02-17T19:03:37.250" v="1372" actId="1076"/>
          <ac:picMkLst>
            <pc:docMk/>
            <pc:sldMk cId="0" sldId="298"/>
            <ac:picMk id="28679" creationId="{C5E50F82-07F6-4416-B1B9-980E16B094EE}"/>
          </ac:picMkLst>
        </pc:picChg>
        <pc:picChg chg="mod">
          <ac:chgData name="Metallo, Michelle M" userId="7ee08d5c-7795-40c5-9a9d-bc9e39284bf3" providerId="ADAL" clId="{0CC4A4B0-C2C8-4744-997A-72C46EE55458}" dt="2026-02-17T19:04:00.907" v="1377" actId="1076"/>
          <ac:picMkLst>
            <pc:docMk/>
            <pc:sldMk cId="0" sldId="298"/>
            <ac:picMk id="28680" creationId="{B4A00613-9126-4667-A250-247C4EC95656}"/>
          </ac:picMkLst>
        </pc:picChg>
        <pc:picChg chg="mod">
          <ac:chgData name="Metallo, Michelle M" userId="7ee08d5c-7795-40c5-9a9d-bc9e39284bf3" providerId="ADAL" clId="{0CC4A4B0-C2C8-4744-997A-72C46EE55458}" dt="2026-02-17T19:02:12.892" v="1351" actId="14100"/>
          <ac:picMkLst>
            <pc:docMk/>
            <pc:sldMk cId="0" sldId="298"/>
            <ac:picMk id="28681" creationId="{8F31BCB7-7B22-43A0-A7F5-D925C6291BAD}"/>
          </ac:picMkLst>
        </pc:picChg>
      </pc:sldChg>
      <pc:sldChg chg="addSp delSp modSp mod ord modTransition modAnim modNotesTx">
        <pc:chgData name="Metallo, Michelle M" userId="7ee08d5c-7795-40c5-9a9d-bc9e39284bf3" providerId="ADAL" clId="{0CC4A4B0-C2C8-4744-997A-72C46EE55458}" dt="2026-03-02T18:10:56.612" v="29756"/>
        <pc:sldMkLst>
          <pc:docMk/>
          <pc:sldMk cId="3821377847" sldId="360"/>
        </pc:sldMkLst>
        <pc:spChg chg="mod">
          <ac:chgData name="Metallo, Michelle M" userId="7ee08d5c-7795-40c5-9a9d-bc9e39284bf3" providerId="ADAL" clId="{0CC4A4B0-C2C8-4744-997A-72C46EE55458}" dt="2026-02-20T19:36:56.162" v="13324" actId="404"/>
          <ac:spMkLst>
            <pc:docMk/>
            <pc:sldMk cId="3821377847" sldId="360"/>
            <ac:spMk id="4" creationId="{442CAAA2-C685-42F4-9BD2-B1CCE1BE0F8D}"/>
          </ac:spMkLst>
        </pc:spChg>
        <pc:picChg chg="add mod modCrop">
          <ac:chgData name="Metallo, Michelle M" userId="7ee08d5c-7795-40c5-9a9d-bc9e39284bf3" providerId="ADAL" clId="{0CC4A4B0-C2C8-4744-997A-72C46EE55458}" dt="2026-02-20T19:39:23.610" v="13352" actId="14100"/>
          <ac:picMkLst>
            <pc:docMk/>
            <pc:sldMk cId="3821377847" sldId="360"/>
            <ac:picMk id="3" creationId="{843DE104-0C33-2916-ECCC-94AB588D4524}"/>
          </ac:picMkLst>
        </pc:picChg>
        <pc:picChg chg="add mod ord modCrop">
          <ac:chgData name="Metallo, Michelle M" userId="7ee08d5c-7795-40c5-9a9d-bc9e39284bf3" providerId="ADAL" clId="{0CC4A4B0-C2C8-4744-997A-72C46EE55458}" dt="2026-02-20T19:38:25.293" v="13335" actId="14100"/>
          <ac:picMkLst>
            <pc:docMk/>
            <pc:sldMk cId="3821377847" sldId="360"/>
            <ac:picMk id="5" creationId="{B779F42D-366B-BE02-130D-F4F85B2A1591}"/>
          </ac:picMkLst>
        </pc:picChg>
        <pc:picChg chg="add mod ord modCrop">
          <ac:chgData name="Metallo, Michelle M" userId="7ee08d5c-7795-40c5-9a9d-bc9e39284bf3" providerId="ADAL" clId="{0CC4A4B0-C2C8-4744-997A-72C46EE55458}" dt="2026-02-20T19:40:32.557" v="13363" actId="14100"/>
          <ac:picMkLst>
            <pc:docMk/>
            <pc:sldMk cId="3821377847" sldId="360"/>
            <ac:picMk id="6" creationId="{06B95558-7197-DE14-7D26-93712D12190C}"/>
          </ac:picMkLst>
        </pc:picChg>
        <pc:picChg chg="add mod modCrop">
          <ac:chgData name="Metallo, Michelle M" userId="7ee08d5c-7795-40c5-9a9d-bc9e39284bf3" providerId="ADAL" clId="{0CC4A4B0-C2C8-4744-997A-72C46EE55458}" dt="2026-02-20T19:08:56.702" v="13250" actId="14100"/>
          <ac:picMkLst>
            <pc:docMk/>
            <pc:sldMk cId="3821377847" sldId="360"/>
            <ac:picMk id="8" creationId="{8B7B02FC-8191-24A7-58E7-F0DDC0F1AA5D}"/>
          </ac:picMkLst>
        </pc:picChg>
        <pc:picChg chg="add mod ord modCrop">
          <ac:chgData name="Metallo, Michelle M" userId="7ee08d5c-7795-40c5-9a9d-bc9e39284bf3" providerId="ADAL" clId="{0CC4A4B0-C2C8-4744-997A-72C46EE55458}" dt="2026-02-20T19:40:04.344" v="13358" actId="1076"/>
          <ac:picMkLst>
            <pc:docMk/>
            <pc:sldMk cId="3821377847" sldId="360"/>
            <ac:picMk id="14" creationId="{2BBDE1B5-DCB0-4994-D627-B56979E00E86}"/>
          </ac:picMkLst>
        </pc:picChg>
        <pc:picChg chg="add mod modCrop">
          <ac:chgData name="Metallo, Michelle M" userId="7ee08d5c-7795-40c5-9a9d-bc9e39284bf3" providerId="ADAL" clId="{0CC4A4B0-C2C8-4744-997A-72C46EE55458}" dt="2026-02-20T19:40:15.718" v="13361" actId="1076"/>
          <ac:picMkLst>
            <pc:docMk/>
            <pc:sldMk cId="3821377847" sldId="360"/>
            <ac:picMk id="18" creationId="{E93EAC36-B8BC-237F-3535-8CB70A3A1F97}"/>
          </ac:picMkLst>
        </pc:picChg>
        <pc:picChg chg="add mod ord modCrop">
          <ac:chgData name="Metallo, Michelle M" userId="7ee08d5c-7795-40c5-9a9d-bc9e39284bf3" providerId="ADAL" clId="{0CC4A4B0-C2C8-4744-997A-72C46EE55458}" dt="2026-02-20T19:40:08.013" v="13359" actId="1076"/>
          <ac:picMkLst>
            <pc:docMk/>
            <pc:sldMk cId="3821377847" sldId="360"/>
            <ac:picMk id="21" creationId="{FB69B1EC-ACC2-4606-7B99-4FDB0FCE0C41}"/>
          </ac:picMkLst>
        </pc:picChg>
        <pc:picChg chg="add mod modCrop">
          <ac:chgData name="Metallo, Michelle M" userId="7ee08d5c-7795-40c5-9a9d-bc9e39284bf3" providerId="ADAL" clId="{0CC4A4B0-C2C8-4744-997A-72C46EE55458}" dt="2026-02-20T19:40:11.144" v="13360" actId="1076"/>
          <ac:picMkLst>
            <pc:docMk/>
            <pc:sldMk cId="3821377847" sldId="360"/>
            <ac:picMk id="22" creationId="{05822F25-6B28-6EA5-702A-546339C22D5C}"/>
          </ac:picMkLst>
        </pc:picChg>
        <pc:picChg chg="add del mod">
          <ac:chgData name="Metallo, Michelle M" userId="7ee08d5c-7795-40c5-9a9d-bc9e39284bf3" providerId="ADAL" clId="{0CC4A4B0-C2C8-4744-997A-72C46EE55458}" dt="2026-03-02T17:45:18.713" v="29734"/>
          <ac:picMkLst>
            <pc:docMk/>
            <pc:sldMk cId="3821377847" sldId="360"/>
            <ac:picMk id="23" creationId="{A27CE9F6-4401-4968-DAE8-FC435210A89C}"/>
          </ac:picMkLst>
        </pc:picChg>
        <pc:picChg chg="add del mod ord">
          <ac:chgData name="Metallo, Michelle M" userId="7ee08d5c-7795-40c5-9a9d-bc9e39284bf3" providerId="ADAL" clId="{0CC4A4B0-C2C8-4744-997A-72C46EE55458}" dt="2026-03-02T17:46:50.754" v="29735"/>
          <ac:picMkLst>
            <pc:docMk/>
            <pc:sldMk cId="3821377847" sldId="360"/>
            <ac:picMk id="37" creationId="{1C6C3ACF-89DB-C9EA-D616-7A62BF1ABDB1}"/>
          </ac:picMkLst>
        </pc:picChg>
        <pc:picChg chg="add del mod">
          <ac:chgData name="Metallo, Michelle M" userId="7ee08d5c-7795-40c5-9a9d-bc9e39284bf3" providerId="ADAL" clId="{0CC4A4B0-C2C8-4744-997A-72C46EE55458}" dt="2026-03-02T17:47:09.032" v="29737"/>
          <ac:picMkLst>
            <pc:docMk/>
            <pc:sldMk cId="3821377847" sldId="360"/>
            <ac:picMk id="38" creationId="{7E7486C7-FCE5-70C7-EE39-023BF02BDFE9}"/>
          </ac:picMkLst>
        </pc:picChg>
        <pc:picChg chg="add del mod ord">
          <ac:chgData name="Metallo, Michelle M" userId="7ee08d5c-7795-40c5-9a9d-bc9e39284bf3" providerId="ADAL" clId="{0CC4A4B0-C2C8-4744-997A-72C46EE55458}" dt="2026-03-02T17:48:39.446" v="29738"/>
          <ac:picMkLst>
            <pc:docMk/>
            <pc:sldMk cId="3821377847" sldId="360"/>
            <ac:picMk id="41" creationId="{1E45667F-0C38-7FF8-CCCE-87C4EB9B5C88}"/>
          </ac:picMkLst>
        </pc:picChg>
        <pc:picChg chg="add del mod">
          <ac:chgData name="Metallo, Michelle M" userId="7ee08d5c-7795-40c5-9a9d-bc9e39284bf3" providerId="ADAL" clId="{0CC4A4B0-C2C8-4744-997A-72C46EE55458}" dt="2026-03-02T17:48:51.290" v="29740"/>
          <ac:picMkLst>
            <pc:docMk/>
            <pc:sldMk cId="3821377847" sldId="360"/>
            <ac:picMk id="42" creationId="{B34163D1-E2AC-D1D4-AE94-356C6CFCEF4C}"/>
          </ac:picMkLst>
        </pc:picChg>
        <pc:picChg chg="add del mod ord">
          <ac:chgData name="Metallo, Michelle M" userId="7ee08d5c-7795-40c5-9a9d-bc9e39284bf3" providerId="ADAL" clId="{0CC4A4B0-C2C8-4744-997A-72C46EE55458}" dt="2026-03-02T17:49:15.624" v="29741"/>
          <ac:picMkLst>
            <pc:docMk/>
            <pc:sldMk cId="3821377847" sldId="360"/>
            <ac:picMk id="45" creationId="{73E2D7A1-041F-A17D-C3A9-98B28F989F33}"/>
          </ac:picMkLst>
        </pc:picChg>
        <pc:picChg chg="add del mod">
          <ac:chgData name="Metallo, Michelle M" userId="7ee08d5c-7795-40c5-9a9d-bc9e39284bf3" providerId="ADAL" clId="{0CC4A4B0-C2C8-4744-997A-72C46EE55458}" dt="2026-03-02T17:49:18.284" v="29743"/>
          <ac:picMkLst>
            <pc:docMk/>
            <pc:sldMk cId="3821377847" sldId="360"/>
            <ac:picMk id="46" creationId="{B8F71310-8167-3D9C-B960-316B8C26EF5C}"/>
          </ac:picMkLst>
        </pc:picChg>
        <pc:picChg chg="add del mod ord">
          <ac:chgData name="Metallo, Michelle M" userId="7ee08d5c-7795-40c5-9a9d-bc9e39284bf3" providerId="ADAL" clId="{0CC4A4B0-C2C8-4744-997A-72C46EE55458}" dt="2026-03-02T17:51:03.132" v="29744"/>
          <ac:picMkLst>
            <pc:docMk/>
            <pc:sldMk cId="3821377847" sldId="360"/>
            <ac:picMk id="49" creationId="{F56DB1C8-1C89-AFC7-7581-870C0E0B1620}"/>
          </ac:picMkLst>
        </pc:picChg>
        <pc:picChg chg="add del mod">
          <ac:chgData name="Metallo, Michelle M" userId="7ee08d5c-7795-40c5-9a9d-bc9e39284bf3" providerId="ADAL" clId="{0CC4A4B0-C2C8-4744-997A-72C46EE55458}" dt="2026-03-02T17:51:16.442" v="29746"/>
          <ac:picMkLst>
            <pc:docMk/>
            <pc:sldMk cId="3821377847" sldId="360"/>
            <ac:picMk id="50" creationId="{A7C9C092-A743-4DAA-8AF2-4EFB5A8E8FEF}"/>
          </ac:picMkLst>
        </pc:picChg>
        <pc:picChg chg="add del mod ord">
          <ac:chgData name="Metallo, Michelle M" userId="7ee08d5c-7795-40c5-9a9d-bc9e39284bf3" providerId="ADAL" clId="{0CC4A4B0-C2C8-4744-997A-72C46EE55458}" dt="2026-03-02T17:52:59.998" v="29747"/>
          <ac:picMkLst>
            <pc:docMk/>
            <pc:sldMk cId="3821377847" sldId="360"/>
            <ac:picMk id="53" creationId="{D5FDA076-FACC-3D47-8723-CC512F4EE8D3}"/>
          </ac:picMkLst>
        </pc:picChg>
        <pc:picChg chg="add del mod">
          <ac:chgData name="Metallo, Michelle M" userId="7ee08d5c-7795-40c5-9a9d-bc9e39284bf3" providerId="ADAL" clId="{0CC4A4B0-C2C8-4744-997A-72C46EE55458}" dt="2026-03-02T18:06:43.572" v="29749"/>
          <ac:picMkLst>
            <pc:docMk/>
            <pc:sldMk cId="3821377847" sldId="360"/>
            <ac:picMk id="54" creationId="{5BA913AF-1DFD-0EEB-2894-11FED4C4F917}"/>
          </ac:picMkLst>
        </pc:picChg>
        <pc:picChg chg="add del mod ord">
          <ac:chgData name="Metallo, Michelle M" userId="7ee08d5c-7795-40c5-9a9d-bc9e39284bf3" providerId="ADAL" clId="{0CC4A4B0-C2C8-4744-997A-72C46EE55458}" dt="2026-03-02T18:07:59.187" v="29750"/>
          <ac:picMkLst>
            <pc:docMk/>
            <pc:sldMk cId="3821377847" sldId="360"/>
            <ac:picMk id="60" creationId="{83662B0A-2C94-8A63-EC37-E2F7DB214465}"/>
          </ac:picMkLst>
        </pc:picChg>
        <pc:picChg chg="add del mod">
          <ac:chgData name="Metallo, Michelle M" userId="7ee08d5c-7795-40c5-9a9d-bc9e39284bf3" providerId="ADAL" clId="{0CC4A4B0-C2C8-4744-997A-72C46EE55458}" dt="2026-03-02T18:08:31.214" v="29752"/>
          <ac:picMkLst>
            <pc:docMk/>
            <pc:sldMk cId="3821377847" sldId="360"/>
            <ac:picMk id="61" creationId="{1D4E5D57-760E-217B-704C-A00D1F58D544}"/>
          </ac:picMkLst>
        </pc:picChg>
        <pc:picChg chg="add del mod ord">
          <ac:chgData name="Metallo, Michelle M" userId="7ee08d5c-7795-40c5-9a9d-bc9e39284bf3" providerId="ADAL" clId="{0CC4A4B0-C2C8-4744-997A-72C46EE55458}" dt="2026-03-02T18:08:59.443" v="29753"/>
          <ac:picMkLst>
            <pc:docMk/>
            <pc:sldMk cId="3821377847" sldId="360"/>
            <ac:picMk id="64" creationId="{0A7BA458-74A8-673F-D772-12970CCCF528}"/>
          </ac:picMkLst>
        </pc:picChg>
        <pc:picChg chg="add del mod">
          <ac:chgData name="Metallo, Michelle M" userId="7ee08d5c-7795-40c5-9a9d-bc9e39284bf3" providerId="ADAL" clId="{0CC4A4B0-C2C8-4744-997A-72C46EE55458}" dt="2026-03-02T18:09:08.747" v="29755"/>
          <ac:picMkLst>
            <pc:docMk/>
            <pc:sldMk cId="3821377847" sldId="360"/>
            <ac:picMk id="65" creationId="{F103F35B-5B60-BC66-C3DD-95CDE4D3A65E}"/>
          </ac:picMkLst>
        </pc:picChg>
        <pc:picChg chg="add del mod ord">
          <ac:chgData name="Metallo, Michelle M" userId="7ee08d5c-7795-40c5-9a9d-bc9e39284bf3" providerId="ADAL" clId="{0CC4A4B0-C2C8-4744-997A-72C46EE55458}" dt="2026-03-02T18:10:56.612" v="29756"/>
          <ac:picMkLst>
            <pc:docMk/>
            <pc:sldMk cId="3821377847" sldId="360"/>
            <ac:picMk id="68" creationId="{8321DFDB-2AE8-D895-5B4E-672F2F3E474A}"/>
          </ac:picMkLst>
        </pc:picChg>
        <pc:picChg chg="add mod">
          <ac:chgData name="Metallo, Michelle M" userId="7ee08d5c-7795-40c5-9a9d-bc9e39284bf3" providerId="ADAL" clId="{0CC4A4B0-C2C8-4744-997A-72C46EE55458}" dt="2026-03-02T18:10:56.612" v="29756"/>
          <ac:picMkLst>
            <pc:docMk/>
            <pc:sldMk cId="3821377847" sldId="360"/>
            <ac:picMk id="69" creationId="{B7EFC9BB-5E8D-7270-C786-70D07955DE97}"/>
          </ac:picMkLst>
        </pc:picChg>
      </pc:sldChg>
      <pc:sldChg chg="addSp delSp modSp mod modTransition modAnim modNotesTx">
        <pc:chgData name="Metallo, Michelle M" userId="7ee08d5c-7795-40c5-9a9d-bc9e39284bf3" providerId="ADAL" clId="{0CC4A4B0-C2C8-4744-997A-72C46EE55458}" dt="2026-03-02T17:31:46.514" v="29690"/>
        <pc:sldMkLst>
          <pc:docMk/>
          <pc:sldMk cId="865547101" sldId="362"/>
        </pc:sldMkLst>
        <pc:spChg chg="mod ord">
          <ac:chgData name="Metallo, Michelle M" userId="7ee08d5c-7795-40c5-9a9d-bc9e39284bf3" providerId="ADAL" clId="{0CC4A4B0-C2C8-4744-997A-72C46EE55458}" dt="2026-02-26T19:57:17.594" v="21064" actId="1076"/>
          <ac:spMkLst>
            <pc:docMk/>
            <pc:sldMk cId="865547101" sldId="362"/>
            <ac:spMk id="8" creationId="{5D9D10F3-6C9B-4B0F-942D-848EF7281F53}"/>
          </ac:spMkLst>
        </pc:spChg>
        <pc:spChg chg="add mod">
          <ac:chgData name="Metallo, Michelle M" userId="7ee08d5c-7795-40c5-9a9d-bc9e39284bf3" providerId="ADAL" clId="{0CC4A4B0-C2C8-4744-997A-72C46EE55458}" dt="2026-02-26T18:51:31.912" v="20619" actId="1076"/>
          <ac:spMkLst>
            <pc:docMk/>
            <pc:sldMk cId="865547101" sldId="362"/>
            <ac:spMk id="19" creationId="{BA88E964-D23E-43DA-DD7A-BA97B01EFC92}"/>
          </ac:spMkLst>
        </pc:spChg>
        <pc:spChg chg="add mod">
          <ac:chgData name="Metallo, Michelle M" userId="7ee08d5c-7795-40c5-9a9d-bc9e39284bf3" providerId="ADAL" clId="{0CC4A4B0-C2C8-4744-997A-72C46EE55458}" dt="2026-02-25T23:38:41.658" v="17551" actId="207"/>
          <ac:spMkLst>
            <pc:docMk/>
            <pc:sldMk cId="865547101" sldId="362"/>
            <ac:spMk id="58" creationId="{520A52AC-9BC1-E7E9-734E-414D7C5FC75A}"/>
          </ac:spMkLst>
        </pc:spChg>
        <pc:picChg chg="mod modCrop">
          <ac:chgData name="Metallo, Michelle M" userId="7ee08d5c-7795-40c5-9a9d-bc9e39284bf3" providerId="ADAL" clId="{0CC4A4B0-C2C8-4744-997A-72C46EE55458}" dt="2026-02-26T19:57:03.043" v="21063" actId="1076"/>
          <ac:picMkLst>
            <pc:docMk/>
            <pc:sldMk cId="865547101" sldId="362"/>
            <ac:picMk id="4" creationId="{CB255CB2-4CD1-4448-9CF5-5660EA4031A5}"/>
          </ac:picMkLst>
        </pc:picChg>
        <pc:picChg chg="add del mod">
          <ac:chgData name="Metallo, Michelle M" userId="7ee08d5c-7795-40c5-9a9d-bc9e39284bf3" providerId="ADAL" clId="{0CC4A4B0-C2C8-4744-997A-72C46EE55458}" dt="2026-03-02T17:22:23.175" v="29668"/>
          <ac:picMkLst>
            <pc:docMk/>
            <pc:sldMk cId="865547101" sldId="362"/>
            <ac:picMk id="15" creationId="{3EDAC27D-5351-1F2F-8999-EFD3E5723FF0}"/>
          </ac:picMkLst>
        </pc:picChg>
        <pc:picChg chg="add del mod ord">
          <ac:chgData name="Metallo, Michelle M" userId="7ee08d5c-7795-40c5-9a9d-bc9e39284bf3" providerId="ADAL" clId="{0CC4A4B0-C2C8-4744-997A-72C46EE55458}" dt="2026-03-02T17:22:34.064" v="29669"/>
          <ac:picMkLst>
            <pc:docMk/>
            <pc:sldMk cId="865547101" sldId="362"/>
            <ac:picMk id="32" creationId="{C5D1C660-FBB3-D4E5-E930-4672B8A17CDB}"/>
          </ac:picMkLst>
        </pc:picChg>
        <pc:picChg chg="add del mod">
          <ac:chgData name="Metallo, Michelle M" userId="7ee08d5c-7795-40c5-9a9d-bc9e39284bf3" providerId="ADAL" clId="{0CC4A4B0-C2C8-4744-997A-72C46EE55458}" dt="2026-03-02T17:23:19.907" v="29671"/>
          <ac:picMkLst>
            <pc:docMk/>
            <pc:sldMk cId="865547101" sldId="362"/>
            <ac:picMk id="33" creationId="{1374DF63-8CB1-C62A-286A-36412E2F2F4E}"/>
          </ac:picMkLst>
        </pc:picChg>
        <pc:picChg chg="add del mod ord">
          <ac:chgData name="Metallo, Michelle M" userId="7ee08d5c-7795-40c5-9a9d-bc9e39284bf3" providerId="ADAL" clId="{0CC4A4B0-C2C8-4744-997A-72C46EE55458}" dt="2026-03-02T17:24:26.463" v="29672"/>
          <ac:picMkLst>
            <pc:docMk/>
            <pc:sldMk cId="865547101" sldId="362"/>
            <ac:picMk id="36" creationId="{87D5BDF0-1397-7FE8-C4A2-F88CF53EAF87}"/>
          </ac:picMkLst>
        </pc:picChg>
        <pc:picChg chg="add del mod">
          <ac:chgData name="Metallo, Michelle M" userId="7ee08d5c-7795-40c5-9a9d-bc9e39284bf3" providerId="ADAL" clId="{0CC4A4B0-C2C8-4744-997A-72C46EE55458}" dt="2026-03-02T17:25:37.266" v="29674"/>
          <ac:picMkLst>
            <pc:docMk/>
            <pc:sldMk cId="865547101" sldId="362"/>
            <ac:picMk id="37" creationId="{9EDBF02C-BFAC-FFCF-BD45-C250775D6CEF}"/>
          </ac:picMkLst>
        </pc:picChg>
        <pc:picChg chg="add del mod ord">
          <ac:chgData name="Metallo, Michelle M" userId="7ee08d5c-7795-40c5-9a9d-bc9e39284bf3" providerId="ADAL" clId="{0CC4A4B0-C2C8-4744-997A-72C46EE55458}" dt="2026-03-02T17:25:48.497" v="29675"/>
          <ac:picMkLst>
            <pc:docMk/>
            <pc:sldMk cId="865547101" sldId="362"/>
            <ac:picMk id="43" creationId="{EBA7BFF7-FC91-1160-EBB3-830BB6C5C0A8}"/>
          </ac:picMkLst>
        </pc:picChg>
        <pc:picChg chg="add del mod">
          <ac:chgData name="Metallo, Michelle M" userId="7ee08d5c-7795-40c5-9a9d-bc9e39284bf3" providerId="ADAL" clId="{0CC4A4B0-C2C8-4744-997A-72C46EE55458}" dt="2026-03-02T17:25:50.984" v="29677"/>
          <ac:picMkLst>
            <pc:docMk/>
            <pc:sldMk cId="865547101" sldId="362"/>
            <ac:picMk id="44" creationId="{E0C05AE8-C2FF-16AE-A498-D9EACC377C2C}"/>
          </ac:picMkLst>
        </pc:picChg>
        <pc:picChg chg="add del mod ord">
          <ac:chgData name="Metallo, Michelle M" userId="7ee08d5c-7795-40c5-9a9d-bc9e39284bf3" providerId="ADAL" clId="{0CC4A4B0-C2C8-4744-997A-72C46EE55458}" dt="2026-03-02T17:26:03.575" v="29678"/>
          <ac:picMkLst>
            <pc:docMk/>
            <pc:sldMk cId="865547101" sldId="362"/>
            <ac:picMk id="47" creationId="{95559F9E-44A2-27C2-77C4-4721AE593D84}"/>
          </ac:picMkLst>
        </pc:picChg>
        <pc:picChg chg="add del mod">
          <ac:chgData name="Metallo, Michelle M" userId="7ee08d5c-7795-40c5-9a9d-bc9e39284bf3" providerId="ADAL" clId="{0CC4A4B0-C2C8-4744-997A-72C46EE55458}" dt="2026-03-02T17:26:46.535" v="29680"/>
          <ac:picMkLst>
            <pc:docMk/>
            <pc:sldMk cId="865547101" sldId="362"/>
            <ac:picMk id="48" creationId="{AEF17437-6F16-831F-4C5C-39BAEC5D2E62}"/>
          </ac:picMkLst>
        </pc:picChg>
        <pc:picChg chg="add del mod ord">
          <ac:chgData name="Metallo, Michelle M" userId="7ee08d5c-7795-40c5-9a9d-bc9e39284bf3" providerId="ADAL" clId="{0CC4A4B0-C2C8-4744-997A-72C46EE55458}" dt="2026-03-02T17:27:59.105" v="29681"/>
          <ac:picMkLst>
            <pc:docMk/>
            <pc:sldMk cId="865547101" sldId="362"/>
            <ac:picMk id="51" creationId="{C547483E-338A-1B3C-D095-D55168E46AC3}"/>
          </ac:picMkLst>
        </pc:picChg>
        <pc:picChg chg="add del mod">
          <ac:chgData name="Metallo, Michelle M" userId="7ee08d5c-7795-40c5-9a9d-bc9e39284bf3" providerId="ADAL" clId="{0CC4A4B0-C2C8-4744-997A-72C46EE55458}" dt="2026-03-02T17:28:06.238" v="29683"/>
          <ac:picMkLst>
            <pc:docMk/>
            <pc:sldMk cId="865547101" sldId="362"/>
            <ac:picMk id="52" creationId="{406B2E12-0989-AE00-2EB8-0DF4D113A1CF}"/>
          </ac:picMkLst>
        </pc:picChg>
        <pc:picChg chg="add del mod ord">
          <ac:chgData name="Metallo, Michelle M" userId="7ee08d5c-7795-40c5-9a9d-bc9e39284bf3" providerId="ADAL" clId="{0CC4A4B0-C2C8-4744-997A-72C46EE55458}" dt="2026-03-02T17:29:32.997" v="29684"/>
          <ac:picMkLst>
            <pc:docMk/>
            <pc:sldMk cId="865547101" sldId="362"/>
            <ac:picMk id="55" creationId="{53E51F6F-0933-581C-7436-4EEC3B90E22D}"/>
          </ac:picMkLst>
        </pc:picChg>
        <pc:picChg chg="add del mod">
          <ac:chgData name="Metallo, Michelle M" userId="7ee08d5c-7795-40c5-9a9d-bc9e39284bf3" providerId="ADAL" clId="{0CC4A4B0-C2C8-4744-997A-72C46EE55458}" dt="2026-03-02T17:29:59.592" v="29686"/>
          <ac:picMkLst>
            <pc:docMk/>
            <pc:sldMk cId="865547101" sldId="362"/>
            <ac:picMk id="56" creationId="{ACBFBB57-8BCE-5388-C5C3-8B5739137E46}"/>
          </ac:picMkLst>
        </pc:picChg>
        <pc:picChg chg="add del mod ord">
          <ac:chgData name="Metallo, Michelle M" userId="7ee08d5c-7795-40c5-9a9d-bc9e39284bf3" providerId="ADAL" clId="{0CC4A4B0-C2C8-4744-997A-72C46EE55458}" dt="2026-03-02T17:30:07.276" v="29687"/>
          <ac:picMkLst>
            <pc:docMk/>
            <pc:sldMk cId="865547101" sldId="362"/>
            <ac:picMk id="60" creationId="{78788A06-0CA7-CEB4-960D-A2BA002A5AD6}"/>
          </ac:picMkLst>
        </pc:picChg>
        <pc:picChg chg="add del mod">
          <ac:chgData name="Metallo, Michelle M" userId="7ee08d5c-7795-40c5-9a9d-bc9e39284bf3" providerId="ADAL" clId="{0CC4A4B0-C2C8-4744-997A-72C46EE55458}" dt="2026-03-02T17:30:10.672" v="29689"/>
          <ac:picMkLst>
            <pc:docMk/>
            <pc:sldMk cId="865547101" sldId="362"/>
            <ac:picMk id="61" creationId="{9677D527-E5B6-BAF6-3064-70D7A8BCD304}"/>
          </ac:picMkLst>
        </pc:picChg>
        <pc:picChg chg="add del mod ord">
          <ac:chgData name="Metallo, Michelle M" userId="7ee08d5c-7795-40c5-9a9d-bc9e39284bf3" providerId="ADAL" clId="{0CC4A4B0-C2C8-4744-997A-72C46EE55458}" dt="2026-03-02T17:31:46.514" v="29690"/>
          <ac:picMkLst>
            <pc:docMk/>
            <pc:sldMk cId="865547101" sldId="362"/>
            <ac:picMk id="64" creationId="{11ED9242-ABB8-A143-DBBB-0DDBA86819F6}"/>
          </ac:picMkLst>
        </pc:picChg>
        <pc:picChg chg="add mod">
          <ac:chgData name="Metallo, Michelle M" userId="7ee08d5c-7795-40c5-9a9d-bc9e39284bf3" providerId="ADAL" clId="{0CC4A4B0-C2C8-4744-997A-72C46EE55458}" dt="2026-03-02T17:31:46.514" v="29690"/>
          <ac:picMkLst>
            <pc:docMk/>
            <pc:sldMk cId="865547101" sldId="362"/>
            <ac:picMk id="65" creationId="{ADAD9802-97D3-DFA5-0061-E02BD2E6825C}"/>
          </ac:picMkLst>
        </pc:picChg>
      </pc:sldChg>
      <pc:sldChg chg="addSp delSp modSp mod ord modTransition modAnim modNotesTx">
        <pc:chgData name="Metallo, Michelle M" userId="7ee08d5c-7795-40c5-9a9d-bc9e39284bf3" providerId="ADAL" clId="{0CC4A4B0-C2C8-4744-997A-72C46EE55458}" dt="2026-03-02T17:13:19.751" v="29651"/>
        <pc:sldMkLst>
          <pc:docMk/>
          <pc:sldMk cId="778881686" sldId="366"/>
        </pc:sldMkLst>
        <pc:spChg chg="add mod ord">
          <ac:chgData name="Metallo, Michelle M" userId="7ee08d5c-7795-40c5-9a9d-bc9e39284bf3" providerId="ADAL" clId="{0CC4A4B0-C2C8-4744-997A-72C46EE55458}" dt="2026-02-25T21:33:08.764" v="14698" actId="1076"/>
          <ac:spMkLst>
            <pc:docMk/>
            <pc:sldMk cId="778881686" sldId="366"/>
            <ac:spMk id="2" creationId="{113388C4-93F8-CC9C-F1E5-5266950ACF58}"/>
          </ac:spMkLst>
        </pc:spChg>
        <pc:spChg chg="add mod">
          <ac:chgData name="Metallo, Michelle M" userId="7ee08d5c-7795-40c5-9a9d-bc9e39284bf3" providerId="ADAL" clId="{0CC4A4B0-C2C8-4744-997A-72C46EE55458}" dt="2026-02-25T21:30:57.865" v="14672" actId="1076"/>
          <ac:spMkLst>
            <pc:docMk/>
            <pc:sldMk cId="778881686" sldId="366"/>
            <ac:spMk id="4" creationId="{D50DAB66-E8B0-9F42-B146-8646E11229B9}"/>
          </ac:spMkLst>
        </pc:spChg>
        <pc:spChg chg="mod">
          <ac:chgData name="Metallo, Michelle M" userId="7ee08d5c-7795-40c5-9a9d-bc9e39284bf3" providerId="ADAL" clId="{0CC4A4B0-C2C8-4744-997A-72C46EE55458}" dt="2026-02-25T21:23:55.434" v="14609" actId="1076"/>
          <ac:spMkLst>
            <pc:docMk/>
            <pc:sldMk cId="778881686" sldId="366"/>
            <ac:spMk id="9" creationId="{F3A249B0-566B-4E17-B833-4AC4DD8DE5EF}"/>
          </ac:spMkLst>
        </pc:spChg>
        <pc:spChg chg="mod">
          <ac:chgData name="Metallo, Michelle M" userId="7ee08d5c-7795-40c5-9a9d-bc9e39284bf3" providerId="ADAL" clId="{0CC4A4B0-C2C8-4744-997A-72C46EE55458}" dt="2026-02-25T21:29:45.324" v="14662" actId="1076"/>
          <ac:spMkLst>
            <pc:docMk/>
            <pc:sldMk cId="778881686" sldId="366"/>
            <ac:spMk id="10" creationId="{E3188BDB-89DF-48B0-8AE9-78B9EDE6F36E}"/>
          </ac:spMkLst>
        </pc:spChg>
        <pc:spChg chg="mod">
          <ac:chgData name="Metallo, Michelle M" userId="7ee08d5c-7795-40c5-9a9d-bc9e39284bf3" providerId="ADAL" clId="{0CC4A4B0-C2C8-4744-997A-72C46EE55458}" dt="2026-02-25T21:26:16.942" v="14629" actId="1076"/>
          <ac:spMkLst>
            <pc:docMk/>
            <pc:sldMk cId="778881686" sldId="366"/>
            <ac:spMk id="11" creationId="{D1D3E3C6-2F19-42C6-A50D-0771B68CEC0A}"/>
          </ac:spMkLst>
        </pc:spChg>
        <pc:spChg chg="mod">
          <ac:chgData name="Metallo, Michelle M" userId="7ee08d5c-7795-40c5-9a9d-bc9e39284bf3" providerId="ADAL" clId="{0CC4A4B0-C2C8-4744-997A-72C46EE55458}" dt="2026-02-25T21:31:15.775" v="14674" actId="1076"/>
          <ac:spMkLst>
            <pc:docMk/>
            <pc:sldMk cId="778881686" sldId="366"/>
            <ac:spMk id="12" creationId="{56B5D13E-7AC7-4422-94D3-8DC0DF70756C}"/>
          </ac:spMkLst>
        </pc:spChg>
        <pc:spChg chg="mod">
          <ac:chgData name="Metallo, Michelle M" userId="7ee08d5c-7795-40c5-9a9d-bc9e39284bf3" providerId="ADAL" clId="{0CC4A4B0-C2C8-4744-997A-72C46EE55458}" dt="2026-02-25T21:33:38.569" v="14702" actId="1076"/>
          <ac:spMkLst>
            <pc:docMk/>
            <pc:sldMk cId="778881686" sldId="366"/>
            <ac:spMk id="13" creationId="{C9C3785A-B26F-49D2-8367-AFE4F047A823}"/>
          </ac:spMkLst>
        </pc:spChg>
        <pc:spChg chg="add mod ord">
          <ac:chgData name="Metallo, Michelle M" userId="7ee08d5c-7795-40c5-9a9d-bc9e39284bf3" providerId="ADAL" clId="{0CC4A4B0-C2C8-4744-997A-72C46EE55458}" dt="2026-02-25T21:32:11.404" v="14686" actId="1076"/>
          <ac:spMkLst>
            <pc:docMk/>
            <pc:sldMk cId="778881686" sldId="366"/>
            <ac:spMk id="14" creationId="{5856D540-AD18-756C-B099-8BC8F4BBB391}"/>
          </ac:spMkLst>
        </pc:spChg>
        <pc:spChg chg="add mod">
          <ac:chgData name="Metallo, Michelle M" userId="7ee08d5c-7795-40c5-9a9d-bc9e39284bf3" providerId="ADAL" clId="{0CC4A4B0-C2C8-4744-997A-72C46EE55458}" dt="2026-02-25T21:32:06.494" v="14684" actId="1076"/>
          <ac:spMkLst>
            <pc:docMk/>
            <pc:sldMk cId="778881686" sldId="366"/>
            <ac:spMk id="15" creationId="{DF743A87-F429-2504-FC41-DF3D07F06F16}"/>
          </ac:spMkLst>
        </pc:spChg>
        <pc:spChg chg="add mod">
          <ac:chgData name="Metallo, Michelle M" userId="7ee08d5c-7795-40c5-9a9d-bc9e39284bf3" providerId="ADAL" clId="{0CC4A4B0-C2C8-4744-997A-72C46EE55458}" dt="2026-02-25T21:33:45.186" v="14703" actId="1076"/>
          <ac:spMkLst>
            <pc:docMk/>
            <pc:sldMk cId="778881686" sldId="366"/>
            <ac:spMk id="17" creationId="{067F1B52-DF58-6D55-CAEC-264D3A0739CE}"/>
          </ac:spMkLst>
        </pc:spChg>
        <pc:picChg chg="add del mod">
          <ac:chgData name="Metallo, Michelle M" userId="7ee08d5c-7795-40c5-9a9d-bc9e39284bf3" providerId="ADAL" clId="{0CC4A4B0-C2C8-4744-997A-72C46EE55458}" dt="2026-03-02T17:04:25.112" v="29617"/>
          <ac:picMkLst>
            <pc:docMk/>
            <pc:sldMk cId="778881686" sldId="366"/>
            <ac:picMk id="19" creationId="{379AF14D-105C-476D-ED5B-CAF41958F810}"/>
          </ac:picMkLst>
        </pc:picChg>
        <pc:picChg chg="add del mod ord">
          <ac:chgData name="Metallo, Michelle M" userId="7ee08d5c-7795-40c5-9a9d-bc9e39284bf3" providerId="ADAL" clId="{0CC4A4B0-C2C8-4744-997A-72C46EE55458}" dt="2026-03-02T17:04:34.098" v="29618"/>
          <ac:picMkLst>
            <pc:docMk/>
            <pc:sldMk cId="778881686" sldId="366"/>
            <ac:picMk id="21" creationId="{B2049044-1E60-C68B-0A3A-1A736D3AB328}"/>
          </ac:picMkLst>
        </pc:picChg>
        <pc:picChg chg="add del mod">
          <ac:chgData name="Metallo, Michelle M" userId="7ee08d5c-7795-40c5-9a9d-bc9e39284bf3" providerId="ADAL" clId="{0CC4A4B0-C2C8-4744-997A-72C46EE55458}" dt="2026-03-02T17:04:36.327" v="29620"/>
          <ac:picMkLst>
            <pc:docMk/>
            <pc:sldMk cId="778881686" sldId="366"/>
            <ac:picMk id="22" creationId="{E53ACC8E-5D34-DE21-7F12-E8B0199F0414}"/>
          </ac:picMkLst>
        </pc:picChg>
        <pc:picChg chg="add del mod ord">
          <ac:chgData name="Metallo, Michelle M" userId="7ee08d5c-7795-40c5-9a9d-bc9e39284bf3" providerId="ADAL" clId="{0CC4A4B0-C2C8-4744-997A-72C46EE55458}" dt="2026-03-02T17:05:06.327" v="29621"/>
          <ac:picMkLst>
            <pc:docMk/>
            <pc:sldMk cId="778881686" sldId="366"/>
            <ac:picMk id="25" creationId="{2821DD48-AB44-C6F7-1DC7-FBCE97A865CE}"/>
          </ac:picMkLst>
        </pc:picChg>
        <pc:picChg chg="add del mod">
          <ac:chgData name="Metallo, Michelle M" userId="7ee08d5c-7795-40c5-9a9d-bc9e39284bf3" providerId="ADAL" clId="{0CC4A4B0-C2C8-4744-997A-72C46EE55458}" dt="2026-03-02T17:05:52.395" v="29623"/>
          <ac:picMkLst>
            <pc:docMk/>
            <pc:sldMk cId="778881686" sldId="366"/>
            <ac:picMk id="26" creationId="{5BA10F18-2455-0274-1BC0-679836AD4BF9}"/>
          </ac:picMkLst>
        </pc:picChg>
        <pc:picChg chg="add del mod ord">
          <ac:chgData name="Metallo, Michelle M" userId="7ee08d5c-7795-40c5-9a9d-bc9e39284bf3" providerId="ADAL" clId="{0CC4A4B0-C2C8-4744-997A-72C46EE55458}" dt="2026-03-02T17:06:15.865" v="29624"/>
          <ac:picMkLst>
            <pc:docMk/>
            <pc:sldMk cId="778881686" sldId="366"/>
            <ac:picMk id="30" creationId="{89AD0072-BFC5-520D-5A3F-FF2CEF90560D}"/>
          </ac:picMkLst>
        </pc:picChg>
        <pc:picChg chg="add del mod">
          <ac:chgData name="Metallo, Michelle M" userId="7ee08d5c-7795-40c5-9a9d-bc9e39284bf3" providerId="ADAL" clId="{0CC4A4B0-C2C8-4744-997A-72C46EE55458}" dt="2026-03-02T17:06:37.097" v="29626"/>
          <ac:picMkLst>
            <pc:docMk/>
            <pc:sldMk cId="778881686" sldId="366"/>
            <ac:picMk id="31" creationId="{0548DA97-B451-249B-EFC4-DA4485AA9C79}"/>
          </ac:picMkLst>
        </pc:picChg>
        <pc:picChg chg="add del mod ord">
          <ac:chgData name="Metallo, Michelle M" userId="7ee08d5c-7795-40c5-9a9d-bc9e39284bf3" providerId="ADAL" clId="{0CC4A4B0-C2C8-4744-997A-72C46EE55458}" dt="2026-03-02T17:07:04.877" v="29627"/>
          <ac:picMkLst>
            <pc:docMk/>
            <pc:sldMk cId="778881686" sldId="366"/>
            <ac:picMk id="34" creationId="{EDDF5DCB-EA33-D29C-948B-1C940EA338FE}"/>
          </ac:picMkLst>
        </pc:picChg>
        <pc:picChg chg="add del mod">
          <ac:chgData name="Metallo, Michelle M" userId="7ee08d5c-7795-40c5-9a9d-bc9e39284bf3" providerId="ADAL" clId="{0CC4A4B0-C2C8-4744-997A-72C46EE55458}" dt="2026-03-02T17:07:16.734" v="29629"/>
          <ac:picMkLst>
            <pc:docMk/>
            <pc:sldMk cId="778881686" sldId="366"/>
            <ac:picMk id="35" creationId="{48606951-F396-E1F2-6C6E-1D0AC8C5713A}"/>
          </ac:picMkLst>
        </pc:picChg>
        <pc:picChg chg="add del mod ord">
          <ac:chgData name="Metallo, Michelle M" userId="7ee08d5c-7795-40c5-9a9d-bc9e39284bf3" providerId="ADAL" clId="{0CC4A4B0-C2C8-4744-997A-72C46EE55458}" dt="2026-03-02T17:07:42.688" v="29630"/>
          <ac:picMkLst>
            <pc:docMk/>
            <pc:sldMk cId="778881686" sldId="366"/>
            <ac:picMk id="38" creationId="{DB96DA8E-E813-5185-A9CA-9047F25AE5AB}"/>
          </ac:picMkLst>
        </pc:picChg>
        <pc:picChg chg="add del mod">
          <ac:chgData name="Metallo, Michelle M" userId="7ee08d5c-7795-40c5-9a9d-bc9e39284bf3" providerId="ADAL" clId="{0CC4A4B0-C2C8-4744-997A-72C46EE55458}" dt="2026-03-02T17:08:12.132" v="29632"/>
          <ac:picMkLst>
            <pc:docMk/>
            <pc:sldMk cId="778881686" sldId="366"/>
            <ac:picMk id="39" creationId="{DA5058E9-F77B-4CDE-6FCC-8B68556BDD33}"/>
          </ac:picMkLst>
        </pc:picChg>
        <pc:picChg chg="add del mod ord">
          <ac:chgData name="Metallo, Michelle M" userId="7ee08d5c-7795-40c5-9a9d-bc9e39284bf3" providerId="ADAL" clId="{0CC4A4B0-C2C8-4744-997A-72C46EE55458}" dt="2026-03-02T17:08:37.479" v="29633"/>
          <ac:picMkLst>
            <pc:docMk/>
            <pc:sldMk cId="778881686" sldId="366"/>
            <ac:picMk id="42" creationId="{6457BECA-1481-EE1E-233B-B5629091A9FB}"/>
          </ac:picMkLst>
        </pc:picChg>
        <pc:picChg chg="add del mod">
          <ac:chgData name="Metallo, Michelle M" userId="7ee08d5c-7795-40c5-9a9d-bc9e39284bf3" providerId="ADAL" clId="{0CC4A4B0-C2C8-4744-997A-72C46EE55458}" dt="2026-03-02T17:09:13.941" v="29635"/>
          <ac:picMkLst>
            <pc:docMk/>
            <pc:sldMk cId="778881686" sldId="366"/>
            <ac:picMk id="43" creationId="{1B97B5A3-FEC0-A5B4-F2FD-466A56583982}"/>
          </ac:picMkLst>
        </pc:picChg>
        <pc:picChg chg="add del mod ord">
          <ac:chgData name="Metallo, Michelle M" userId="7ee08d5c-7795-40c5-9a9d-bc9e39284bf3" providerId="ADAL" clId="{0CC4A4B0-C2C8-4744-997A-72C46EE55458}" dt="2026-03-02T17:09:36.126" v="29636"/>
          <ac:picMkLst>
            <pc:docMk/>
            <pc:sldMk cId="778881686" sldId="366"/>
            <ac:picMk id="47" creationId="{7C61A68C-5EDA-F3C2-F807-05389CA8F0D3}"/>
          </ac:picMkLst>
        </pc:picChg>
        <pc:picChg chg="add del mod">
          <ac:chgData name="Metallo, Michelle M" userId="7ee08d5c-7795-40c5-9a9d-bc9e39284bf3" providerId="ADAL" clId="{0CC4A4B0-C2C8-4744-997A-72C46EE55458}" dt="2026-03-02T17:09:41.182" v="29638"/>
          <ac:picMkLst>
            <pc:docMk/>
            <pc:sldMk cId="778881686" sldId="366"/>
            <ac:picMk id="48" creationId="{02E86EA5-002F-9526-6033-674DF0CBFE61}"/>
          </ac:picMkLst>
        </pc:picChg>
        <pc:picChg chg="add del mod ord">
          <ac:chgData name="Metallo, Michelle M" userId="7ee08d5c-7795-40c5-9a9d-bc9e39284bf3" providerId="ADAL" clId="{0CC4A4B0-C2C8-4744-997A-72C46EE55458}" dt="2026-03-02T17:10:02.939" v="29639"/>
          <ac:picMkLst>
            <pc:docMk/>
            <pc:sldMk cId="778881686" sldId="366"/>
            <ac:picMk id="51" creationId="{FB96ECC7-E6B9-56DA-5A5F-BA76B9CB1D53}"/>
          </ac:picMkLst>
        </pc:picChg>
        <pc:picChg chg="add del mod">
          <ac:chgData name="Metallo, Michelle M" userId="7ee08d5c-7795-40c5-9a9d-bc9e39284bf3" providerId="ADAL" clId="{0CC4A4B0-C2C8-4744-997A-72C46EE55458}" dt="2026-03-02T17:10:06.403" v="29641"/>
          <ac:picMkLst>
            <pc:docMk/>
            <pc:sldMk cId="778881686" sldId="366"/>
            <ac:picMk id="52" creationId="{AAC916DE-FB1E-106D-3EE6-D0C9D9E1ED9D}"/>
          </ac:picMkLst>
        </pc:picChg>
        <pc:picChg chg="add del mod ord">
          <ac:chgData name="Metallo, Michelle M" userId="7ee08d5c-7795-40c5-9a9d-bc9e39284bf3" providerId="ADAL" clId="{0CC4A4B0-C2C8-4744-997A-72C46EE55458}" dt="2026-03-02T17:10:16.035" v="29642"/>
          <ac:picMkLst>
            <pc:docMk/>
            <pc:sldMk cId="778881686" sldId="366"/>
            <ac:picMk id="55" creationId="{12226CA8-247B-4E61-868E-1B35CDD97865}"/>
          </ac:picMkLst>
        </pc:picChg>
        <pc:picChg chg="add del mod">
          <ac:chgData name="Metallo, Michelle M" userId="7ee08d5c-7795-40c5-9a9d-bc9e39284bf3" providerId="ADAL" clId="{0CC4A4B0-C2C8-4744-997A-72C46EE55458}" dt="2026-03-02T17:10:18.677" v="29644"/>
          <ac:picMkLst>
            <pc:docMk/>
            <pc:sldMk cId="778881686" sldId="366"/>
            <ac:picMk id="56" creationId="{23371E1E-7BB4-A3A3-1583-02FFCB42CD74}"/>
          </ac:picMkLst>
        </pc:picChg>
        <pc:picChg chg="add del mod ord">
          <ac:chgData name="Metallo, Michelle M" userId="7ee08d5c-7795-40c5-9a9d-bc9e39284bf3" providerId="ADAL" clId="{0CC4A4B0-C2C8-4744-997A-72C46EE55458}" dt="2026-03-02T17:10:45.506" v="29645"/>
          <ac:picMkLst>
            <pc:docMk/>
            <pc:sldMk cId="778881686" sldId="366"/>
            <ac:picMk id="59" creationId="{D21909EE-F112-3F60-57E3-89F94DA87A85}"/>
          </ac:picMkLst>
        </pc:picChg>
        <pc:picChg chg="add del mod">
          <ac:chgData name="Metallo, Michelle M" userId="7ee08d5c-7795-40c5-9a9d-bc9e39284bf3" providerId="ADAL" clId="{0CC4A4B0-C2C8-4744-997A-72C46EE55458}" dt="2026-03-02T17:10:54.833" v="29647"/>
          <ac:picMkLst>
            <pc:docMk/>
            <pc:sldMk cId="778881686" sldId="366"/>
            <ac:picMk id="60" creationId="{58981C48-4140-4C93-099B-2B000D65DDF8}"/>
          </ac:picMkLst>
        </pc:picChg>
        <pc:picChg chg="add del mod ord">
          <ac:chgData name="Metallo, Michelle M" userId="7ee08d5c-7795-40c5-9a9d-bc9e39284bf3" providerId="ADAL" clId="{0CC4A4B0-C2C8-4744-997A-72C46EE55458}" dt="2026-03-02T17:11:36.026" v="29648"/>
          <ac:picMkLst>
            <pc:docMk/>
            <pc:sldMk cId="778881686" sldId="366"/>
            <ac:picMk id="63" creationId="{51FA9CFC-6835-0DDC-2554-76B4CACF412E}"/>
          </ac:picMkLst>
        </pc:picChg>
        <pc:picChg chg="add del mod">
          <ac:chgData name="Metallo, Michelle M" userId="7ee08d5c-7795-40c5-9a9d-bc9e39284bf3" providerId="ADAL" clId="{0CC4A4B0-C2C8-4744-997A-72C46EE55458}" dt="2026-03-02T17:12:37.667" v="29650"/>
          <ac:picMkLst>
            <pc:docMk/>
            <pc:sldMk cId="778881686" sldId="366"/>
            <ac:picMk id="64" creationId="{B5220D02-382A-AEAD-E33E-358D7ABBCEEE}"/>
          </ac:picMkLst>
        </pc:picChg>
        <pc:picChg chg="add del mod ord">
          <ac:chgData name="Metallo, Michelle M" userId="7ee08d5c-7795-40c5-9a9d-bc9e39284bf3" providerId="ADAL" clId="{0CC4A4B0-C2C8-4744-997A-72C46EE55458}" dt="2026-03-02T17:13:19.751" v="29651"/>
          <ac:picMkLst>
            <pc:docMk/>
            <pc:sldMk cId="778881686" sldId="366"/>
            <ac:picMk id="70" creationId="{61561D88-9020-D9C7-5531-3920D82CFD0B}"/>
          </ac:picMkLst>
        </pc:picChg>
        <pc:picChg chg="add mod">
          <ac:chgData name="Metallo, Michelle M" userId="7ee08d5c-7795-40c5-9a9d-bc9e39284bf3" providerId="ADAL" clId="{0CC4A4B0-C2C8-4744-997A-72C46EE55458}" dt="2026-03-02T17:13:19.751" v="29651"/>
          <ac:picMkLst>
            <pc:docMk/>
            <pc:sldMk cId="778881686" sldId="366"/>
            <ac:picMk id="71" creationId="{A5FB7198-080A-E4E3-E49C-290971189A10}"/>
          </ac:picMkLst>
        </pc:picChg>
      </pc:sldChg>
      <pc:sldChg chg="addSp delSp modSp add mod ord modTransition modAnim modNotesTx">
        <pc:chgData name="Metallo, Michelle M" userId="7ee08d5c-7795-40c5-9a9d-bc9e39284bf3" providerId="ADAL" clId="{0CC4A4B0-C2C8-4744-997A-72C46EE55458}" dt="2026-03-02T19:40:52.083" v="32326"/>
        <pc:sldMkLst>
          <pc:docMk/>
          <pc:sldMk cId="2077819986" sldId="449"/>
        </pc:sldMkLst>
        <pc:spChg chg="add mod ord">
          <ac:chgData name="Metallo, Michelle M" userId="7ee08d5c-7795-40c5-9a9d-bc9e39284bf3" providerId="ADAL" clId="{0CC4A4B0-C2C8-4744-997A-72C46EE55458}" dt="2026-02-26T20:39:44.675" v="21632" actId="692"/>
          <ac:spMkLst>
            <pc:docMk/>
            <pc:sldMk cId="2077819986" sldId="449"/>
            <ac:spMk id="3" creationId="{FFC28E72-252E-C6D7-1843-2D16E7DCBAD0}"/>
          </ac:spMkLst>
        </pc:spChg>
        <pc:spChg chg="add mod ord">
          <ac:chgData name="Metallo, Michelle M" userId="7ee08d5c-7795-40c5-9a9d-bc9e39284bf3" providerId="ADAL" clId="{0CC4A4B0-C2C8-4744-997A-72C46EE55458}" dt="2026-02-26T20:19:46.379" v="21248" actId="692"/>
          <ac:spMkLst>
            <pc:docMk/>
            <pc:sldMk cId="2077819986" sldId="449"/>
            <ac:spMk id="4" creationId="{45155771-4F96-E26E-6225-178144925CB4}"/>
          </ac:spMkLst>
        </pc:spChg>
        <pc:spChg chg="mod">
          <ac:chgData name="Metallo, Michelle M" userId="7ee08d5c-7795-40c5-9a9d-bc9e39284bf3" providerId="ADAL" clId="{0CC4A4B0-C2C8-4744-997A-72C46EE55458}" dt="2026-02-20T20:33:25.368" v="14023" actId="403"/>
          <ac:spMkLst>
            <pc:docMk/>
            <pc:sldMk cId="2077819986" sldId="449"/>
            <ac:spMk id="7" creationId="{6EEA378C-761A-40C0-8AE1-59B129A41752}"/>
          </ac:spMkLst>
        </pc:spChg>
        <pc:spChg chg="mod">
          <ac:chgData name="Metallo, Michelle M" userId="7ee08d5c-7795-40c5-9a9d-bc9e39284bf3" providerId="ADAL" clId="{0CC4A4B0-C2C8-4744-997A-72C46EE55458}" dt="2026-02-26T20:41:41.422" v="21653" actId="1076"/>
          <ac:spMkLst>
            <pc:docMk/>
            <pc:sldMk cId="2077819986" sldId="449"/>
            <ac:spMk id="10" creationId="{46562530-6FE1-46C4-9555-67D83058F1F1}"/>
          </ac:spMkLst>
        </pc:spChg>
        <pc:picChg chg="add del mod">
          <ac:chgData name="Metallo, Michelle M" userId="7ee08d5c-7795-40c5-9a9d-bc9e39284bf3" providerId="ADAL" clId="{0CC4A4B0-C2C8-4744-997A-72C46EE55458}" dt="2026-03-02T19:38:28.741" v="32322"/>
          <ac:picMkLst>
            <pc:docMk/>
            <pc:sldMk cId="2077819986" sldId="449"/>
            <ac:picMk id="46" creationId="{F27B7E9E-576D-1AC8-F544-C5048BD83CBC}"/>
          </ac:picMkLst>
        </pc:picChg>
        <pc:picChg chg="add del mod ord">
          <ac:chgData name="Metallo, Michelle M" userId="7ee08d5c-7795-40c5-9a9d-bc9e39284bf3" providerId="ADAL" clId="{0CC4A4B0-C2C8-4744-997A-72C46EE55458}" dt="2026-03-02T19:39:12.072" v="32323"/>
          <ac:picMkLst>
            <pc:docMk/>
            <pc:sldMk cId="2077819986" sldId="449"/>
            <ac:picMk id="64" creationId="{F22355CD-E1D3-2600-67AD-9CCF60F52874}"/>
          </ac:picMkLst>
        </pc:picChg>
        <pc:picChg chg="add del mod">
          <ac:chgData name="Metallo, Michelle M" userId="7ee08d5c-7795-40c5-9a9d-bc9e39284bf3" providerId="ADAL" clId="{0CC4A4B0-C2C8-4744-997A-72C46EE55458}" dt="2026-03-02T19:39:26.448" v="32325"/>
          <ac:picMkLst>
            <pc:docMk/>
            <pc:sldMk cId="2077819986" sldId="449"/>
            <ac:picMk id="65" creationId="{68336778-A82E-216D-6FA6-A06931590F7F}"/>
          </ac:picMkLst>
        </pc:picChg>
        <pc:picChg chg="add del mod ord">
          <ac:chgData name="Metallo, Michelle M" userId="7ee08d5c-7795-40c5-9a9d-bc9e39284bf3" providerId="ADAL" clId="{0CC4A4B0-C2C8-4744-997A-72C46EE55458}" dt="2026-03-02T19:40:52.083" v="32326"/>
          <ac:picMkLst>
            <pc:docMk/>
            <pc:sldMk cId="2077819986" sldId="449"/>
            <ac:picMk id="69" creationId="{BCB2406B-E6D7-9331-7835-4A045F0E96CC}"/>
          </ac:picMkLst>
        </pc:picChg>
        <pc:picChg chg="add mod">
          <ac:chgData name="Metallo, Michelle M" userId="7ee08d5c-7795-40c5-9a9d-bc9e39284bf3" providerId="ADAL" clId="{0CC4A4B0-C2C8-4744-997A-72C46EE55458}" dt="2026-03-02T19:40:52.083" v="32326"/>
          <ac:picMkLst>
            <pc:docMk/>
            <pc:sldMk cId="2077819986" sldId="449"/>
            <ac:picMk id="70" creationId="{FEB06416-6744-C3D9-124B-26F53BF22C49}"/>
          </ac:picMkLst>
        </pc:picChg>
      </pc:sldChg>
      <pc:sldChg chg="addSp delSp modSp add mod ord modTransition modNotesTx">
        <pc:chgData name="Metallo, Michelle M" userId="7ee08d5c-7795-40c5-9a9d-bc9e39284bf3" providerId="ADAL" clId="{0CC4A4B0-C2C8-4744-997A-72C46EE55458}" dt="2026-03-02T19:36:57.723" v="32313"/>
        <pc:sldMkLst>
          <pc:docMk/>
          <pc:sldMk cId="2395708554" sldId="505"/>
        </pc:sldMkLst>
        <pc:spChg chg="mod">
          <ac:chgData name="Metallo, Michelle M" userId="7ee08d5c-7795-40c5-9a9d-bc9e39284bf3" providerId="ADAL" clId="{0CC4A4B0-C2C8-4744-997A-72C46EE55458}" dt="2026-02-27T21:47:44.716" v="28779" actId="1076"/>
          <ac:spMkLst>
            <pc:docMk/>
            <pc:sldMk cId="2395708554" sldId="505"/>
            <ac:spMk id="4" creationId="{0B7BB778-722B-3E1B-A439-37CA51A327AC}"/>
          </ac:spMkLst>
        </pc:spChg>
        <pc:spChg chg="mod">
          <ac:chgData name="Metallo, Michelle M" userId="7ee08d5c-7795-40c5-9a9d-bc9e39284bf3" providerId="ADAL" clId="{0CC4A4B0-C2C8-4744-997A-72C46EE55458}" dt="2026-02-27T21:48:19.396" v="28782" actId="1076"/>
          <ac:spMkLst>
            <pc:docMk/>
            <pc:sldMk cId="2395708554" sldId="505"/>
            <ac:spMk id="5" creationId="{B91F9F15-917B-C05E-A699-1DACFFEA1172}"/>
          </ac:spMkLst>
        </pc:spChg>
        <pc:spChg chg="mod">
          <ac:chgData name="Metallo, Michelle M" userId="7ee08d5c-7795-40c5-9a9d-bc9e39284bf3" providerId="ADAL" clId="{0CC4A4B0-C2C8-4744-997A-72C46EE55458}" dt="2026-02-27T21:48:29.581" v="28783" actId="14100"/>
          <ac:spMkLst>
            <pc:docMk/>
            <pc:sldMk cId="2395708554" sldId="505"/>
            <ac:spMk id="6" creationId="{7C9012A7-5D9D-F711-2E97-1A2744959DEA}"/>
          </ac:spMkLst>
        </pc:spChg>
        <pc:spChg chg="mod">
          <ac:chgData name="Metallo, Michelle M" userId="7ee08d5c-7795-40c5-9a9d-bc9e39284bf3" providerId="ADAL" clId="{0CC4A4B0-C2C8-4744-997A-72C46EE55458}" dt="2026-02-27T21:47:01.036" v="28775" actId="1076"/>
          <ac:spMkLst>
            <pc:docMk/>
            <pc:sldMk cId="2395708554" sldId="505"/>
            <ac:spMk id="8" creationId="{6050CDD8-9997-8298-3449-DFBD6B32B7FF}"/>
          </ac:spMkLst>
        </pc:spChg>
        <pc:spChg chg="mod">
          <ac:chgData name="Metallo, Michelle M" userId="7ee08d5c-7795-40c5-9a9d-bc9e39284bf3" providerId="ADAL" clId="{0CC4A4B0-C2C8-4744-997A-72C46EE55458}" dt="2026-02-27T21:46:13.965" v="28771" actId="164"/>
          <ac:spMkLst>
            <pc:docMk/>
            <pc:sldMk cId="2395708554" sldId="505"/>
            <ac:spMk id="9" creationId="{1187515F-1166-664E-B6CE-502858F0CBF1}"/>
          </ac:spMkLst>
        </pc:spChg>
        <pc:spChg chg="mod">
          <ac:chgData name="Metallo, Michelle M" userId="7ee08d5c-7795-40c5-9a9d-bc9e39284bf3" providerId="ADAL" clId="{0CC4A4B0-C2C8-4744-997A-72C46EE55458}" dt="2026-02-27T21:46:13.965" v="28771" actId="164"/>
          <ac:spMkLst>
            <pc:docMk/>
            <pc:sldMk cId="2395708554" sldId="505"/>
            <ac:spMk id="10" creationId="{6E987250-99AD-98D2-E819-834214237A9D}"/>
          </ac:spMkLst>
        </pc:spChg>
        <pc:spChg chg="mod">
          <ac:chgData name="Metallo, Michelle M" userId="7ee08d5c-7795-40c5-9a9d-bc9e39284bf3" providerId="ADAL" clId="{0CC4A4B0-C2C8-4744-997A-72C46EE55458}" dt="2026-02-27T21:46:13.965" v="28771" actId="164"/>
          <ac:spMkLst>
            <pc:docMk/>
            <pc:sldMk cId="2395708554" sldId="505"/>
            <ac:spMk id="11" creationId="{754D3B09-B22B-9D01-7656-BF22B3186DFB}"/>
          </ac:spMkLst>
        </pc:spChg>
        <pc:spChg chg="mod">
          <ac:chgData name="Metallo, Michelle M" userId="7ee08d5c-7795-40c5-9a9d-bc9e39284bf3" providerId="ADAL" clId="{0CC4A4B0-C2C8-4744-997A-72C46EE55458}" dt="2026-02-27T21:47:53.405" v="28780" actId="1076"/>
          <ac:spMkLst>
            <pc:docMk/>
            <pc:sldMk cId="2395708554" sldId="505"/>
            <ac:spMk id="12" creationId="{3C371796-A2A0-CFFC-3026-D7C00CAAE470}"/>
          </ac:spMkLst>
        </pc:spChg>
        <pc:spChg chg="mod">
          <ac:chgData name="Metallo, Michelle M" userId="7ee08d5c-7795-40c5-9a9d-bc9e39284bf3" providerId="ADAL" clId="{0CC4A4B0-C2C8-4744-997A-72C46EE55458}" dt="2026-02-27T21:47:13.098" v="28776" actId="1076"/>
          <ac:spMkLst>
            <pc:docMk/>
            <pc:sldMk cId="2395708554" sldId="505"/>
            <ac:spMk id="16" creationId="{D04FCBB0-7398-9813-61BC-6D4B942951AD}"/>
          </ac:spMkLst>
        </pc:spChg>
        <pc:spChg chg="mod">
          <ac:chgData name="Metallo, Michelle M" userId="7ee08d5c-7795-40c5-9a9d-bc9e39284bf3" providerId="ADAL" clId="{0CC4A4B0-C2C8-4744-997A-72C46EE55458}" dt="2026-02-27T21:46:13.965" v="28771" actId="164"/>
          <ac:spMkLst>
            <pc:docMk/>
            <pc:sldMk cId="2395708554" sldId="505"/>
            <ac:spMk id="19" creationId="{63C34D98-7D65-84A2-CFFF-DEB2CD27A958}"/>
          </ac:spMkLst>
        </pc:spChg>
        <pc:spChg chg="mod">
          <ac:chgData name="Metallo, Michelle M" userId="7ee08d5c-7795-40c5-9a9d-bc9e39284bf3" providerId="ADAL" clId="{0CC4A4B0-C2C8-4744-997A-72C46EE55458}" dt="2026-02-27T21:47:17.112" v="28777" actId="1076"/>
          <ac:spMkLst>
            <pc:docMk/>
            <pc:sldMk cId="2395708554" sldId="505"/>
            <ac:spMk id="20" creationId="{88C90652-AD08-1B84-C83B-7BAB9EDA8030}"/>
          </ac:spMkLst>
        </pc:spChg>
        <pc:spChg chg="mod">
          <ac:chgData name="Metallo, Michelle M" userId="7ee08d5c-7795-40c5-9a9d-bc9e39284bf3" providerId="ADAL" clId="{0CC4A4B0-C2C8-4744-997A-72C46EE55458}" dt="2026-02-27T21:46:13.965" v="28771" actId="164"/>
          <ac:spMkLst>
            <pc:docMk/>
            <pc:sldMk cId="2395708554" sldId="505"/>
            <ac:spMk id="25" creationId="{B784CA51-1905-D35A-40C9-2B3F6B35CE22}"/>
          </ac:spMkLst>
        </pc:spChg>
        <pc:spChg chg="mod">
          <ac:chgData name="Metallo, Michelle M" userId="7ee08d5c-7795-40c5-9a9d-bc9e39284bf3" providerId="ADAL" clId="{0CC4A4B0-C2C8-4744-997A-72C46EE55458}" dt="2026-02-27T21:46:13.965" v="28771" actId="164"/>
          <ac:spMkLst>
            <pc:docMk/>
            <pc:sldMk cId="2395708554" sldId="505"/>
            <ac:spMk id="27" creationId="{EC20617E-2DAC-6272-2DC0-334E3141126D}"/>
          </ac:spMkLst>
        </pc:spChg>
        <pc:spChg chg="mod">
          <ac:chgData name="Metallo, Michelle M" userId="7ee08d5c-7795-40c5-9a9d-bc9e39284bf3" providerId="ADAL" clId="{0CC4A4B0-C2C8-4744-997A-72C46EE55458}" dt="2026-02-27T21:46:13.965" v="28771" actId="164"/>
          <ac:spMkLst>
            <pc:docMk/>
            <pc:sldMk cId="2395708554" sldId="505"/>
            <ac:spMk id="1029" creationId="{7B971ED6-F7D0-637E-8002-2D894B1369B0}"/>
          </ac:spMkLst>
        </pc:spChg>
        <pc:grpChg chg="mod">
          <ac:chgData name="Metallo, Michelle M" userId="7ee08d5c-7795-40c5-9a9d-bc9e39284bf3" providerId="ADAL" clId="{0CC4A4B0-C2C8-4744-997A-72C46EE55458}" dt="2026-02-27T21:48:07.306" v="28781" actId="1076"/>
          <ac:grpSpMkLst>
            <pc:docMk/>
            <pc:sldMk cId="2395708554" sldId="505"/>
            <ac:grpSpMk id="7" creationId="{CE2C6DF7-E156-A352-847B-071AF383432E}"/>
          </ac:grpSpMkLst>
        </pc:grpChg>
        <pc:picChg chg="add mod">
          <ac:chgData name="Metallo, Michelle M" userId="7ee08d5c-7795-40c5-9a9d-bc9e39284bf3" providerId="ADAL" clId="{0CC4A4B0-C2C8-4744-997A-72C46EE55458}" dt="2026-03-02T19:36:57.723" v="32313"/>
          <ac:picMkLst>
            <pc:docMk/>
            <pc:sldMk cId="2395708554" sldId="505"/>
            <ac:picMk id="1025" creationId="{9C162B65-A577-426B-5E35-0E849C176BA9}"/>
          </ac:picMkLst>
        </pc:picChg>
        <pc:cxnChg chg="mod">
          <ac:chgData name="Metallo, Michelle M" userId="7ee08d5c-7795-40c5-9a9d-bc9e39284bf3" providerId="ADAL" clId="{0CC4A4B0-C2C8-4744-997A-72C46EE55458}" dt="2026-02-27T21:48:07.306" v="28781" actId="1076"/>
          <ac:cxnSpMkLst>
            <pc:docMk/>
            <pc:sldMk cId="2395708554" sldId="505"/>
            <ac:cxnSpMk id="1031" creationId="{C8A4A8F1-5FBD-897D-2593-EBD6C1FBF3EE}"/>
          </ac:cxnSpMkLst>
        </pc:cxnChg>
        <pc:cxnChg chg="mod">
          <ac:chgData name="Metallo, Michelle M" userId="7ee08d5c-7795-40c5-9a9d-bc9e39284bf3" providerId="ADAL" clId="{0CC4A4B0-C2C8-4744-997A-72C46EE55458}" dt="2026-02-27T21:48:07.306" v="28781" actId="1076"/>
          <ac:cxnSpMkLst>
            <pc:docMk/>
            <pc:sldMk cId="2395708554" sldId="505"/>
            <ac:cxnSpMk id="1033" creationId="{FC0AECEF-18C9-442B-C983-A69072E59C7F}"/>
          </ac:cxnSpMkLst>
        </pc:cxnChg>
        <pc:cxnChg chg="mod">
          <ac:chgData name="Metallo, Michelle M" userId="7ee08d5c-7795-40c5-9a9d-bc9e39284bf3" providerId="ADAL" clId="{0CC4A4B0-C2C8-4744-997A-72C46EE55458}" dt="2026-02-27T21:48:07.306" v="28781" actId="1076"/>
          <ac:cxnSpMkLst>
            <pc:docMk/>
            <pc:sldMk cId="2395708554" sldId="505"/>
            <ac:cxnSpMk id="1035" creationId="{A47DFAA0-BE7D-5F5A-D6D1-EA5755EA9402}"/>
          </ac:cxnSpMkLst>
        </pc:cxnChg>
        <pc:cxnChg chg="mod">
          <ac:chgData name="Metallo, Michelle M" userId="7ee08d5c-7795-40c5-9a9d-bc9e39284bf3" providerId="ADAL" clId="{0CC4A4B0-C2C8-4744-997A-72C46EE55458}" dt="2026-02-27T21:48:07.306" v="28781" actId="1076"/>
          <ac:cxnSpMkLst>
            <pc:docMk/>
            <pc:sldMk cId="2395708554" sldId="505"/>
            <ac:cxnSpMk id="1037" creationId="{78FF7F96-4FB7-A360-30F4-CDCE555B72CC}"/>
          </ac:cxnSpMkLst>
        </pc:cxnChg>
        <pc:cxnChg chg="mod">
          <ac:chgData name="Metallo, Michelle M" userId="7ee08d5c-7795-40c5-9a9d-bc9e39284bf3" providerId="ADAL" clId="{0CC4A4B0-C2C8-4744-997A-72C46EE55458}" dt="2026-02-27T21:48:07.306" v="28781" actId="1076"/>
          <ac:cxnSpMkLst>
            <pc:docMk/>
            <pc:sldMk cId="2395708554" sldId="505"/>
            <ac:cxnSpMk id="1039" creationId="{9B93AC0A-47DC-91C1-4200-EC8576C779DB}"/>
          </ac:cxnSpMkLst>
        </pc:cxnChg>
        <pc:cxnChg chg="mod">
          <ac:chgData name="Metallo, Michelle M" userId="7ee08d5c-7795-40c5-9a9d-bc9e39284bf3" providerId="ADAL" clId="{0CC4A4B0-C2C8-4744-997A-72C46EE55458}" dt="2026-02-27T21:48:07.306" v="28781" actId="1076"/>
          <ac:cxnSpMkLst>
            <pc:docMk/>
            <pc:sldMk cId="2395708554" sldId="505"/>
            <ac:cxnSpMk id="1041" creationId="{739098FF-10E1-FBCB-36B5-A45B022843AD}"/>
          </ac:cxnSpMkLst>
        </pc:cxnChg>
      </pc:sldChg>
      <pc:sldChg chg="addSp delSp modSp new mod modTransition modAnim modNotesTx">
        <pc:chgData name="Metallo, Michelle M" userId="7ee08d5c-7795-40c5-9a9d-bc9e39284bf3" providerId="ADAL" clId="{0CC4A4B0-C2C8-4744-997A-72C46EE55458}" dt="2026-03-02T17:36:04.553" v="29705"/>
        <pc:sldMkLst>
          <pc:docMk/>
          <pc:sldMk cId="3782719262" sldId="597"/>
        </pc:sldMkLst>
        <pc:spChg chg="add mod">
          <ac:chgData name="Metallo, Michelle M" userId="7ee08d5c-7795-40c5-9a9d-bc9e39284bf3" providerId="ADAL" clId="{0CC4A4B0-C2C8-4744-997A-72C46EE55458}" dt="2026-02-19T22:45:13.346" v="9581" actId="1076"/>
          <ac:spMkLst>
            <pc:docMk/>
            <pc:sldMk cId="3782719262" sldId="597"/>
            <ac:spMk id="11" creationId="{3B6887D4-671B-F202-75CF-562030AE0523}"/>
          </ac:spMkLst>
        </pc:spChg>
        <pc:picChg chg="add mod">
          <ac:chgData name="Metallo, Michelle M" userId="7ee08d5c-7795-40c5-9a9d-bc9e39284bf3" providerId="ADAL" clId="{0CC4A4B0-C2C8-4744-997A-72C46EE55458}" dt="2026-02-19T22:47:19.312" v="9605" actId="1076"/>
          <ac:picMkLst>
            <pc:docMk/>
            <pc:sldMk cId="3782719262" sldId="597"/>
            <ac:picMk id="3" creationId="{B007BCB7-C5C9-FBF5-31AE-550BD3672933}"/>
          </ac:picMkLst>
        </pc:picChg>
        <pc:picChg chg="add mod">
          <ac:chgData name="Metallo, Michelle M" userId="7ee08d5c-7795-40c5-9a9d-bc9e39284bf3" providerId="ADAL" clId="{0CC4A4B0-C2C8-4744-997A-72C46EE55458}" dt="2026-02-19T22:46:49.091" v="9599" actId="1076"/>
          <ac:picMkLst>
            <pc:docMk/>
            <pc:sldMk cId="3782719262" sldId="597"/>
            <ac:picMk id="5" creationId="{19A15E83-04B9-4AC5-8234-67F8177F49BC}"/>
          </ac:picMkLst>
        </pc:picChg>
        <pc:picChg chg="add mod modCrop">
          <ac:chgData name="Metallo, Michelle M" userId="7ee08d5c-7795-40c5-9a9d-bc9e39284bf3" providerId="ADAL" clId="{0CC4A4B0-C2C8-4744-997A-72C46EE55458}" dt="2026-02-19T22:47:07.521" v="9604" actId="1076"/>
          <ac:picMkLst>
            <pc:docMk/>
            <pc:sldMk cId="3782719262" sldId="597"/>
            <ac:picMk id="6" creationId="{65079019-DBB1-3979-E5ED-264CA72D38DB}"/>
          </ac:picMkLst>
        </pc:picChg>
        <pc:picChg chg="add mod">
          <ac:chgData name="Metallo, Michelle M" userId="7ee08d5c-7795-40c5-9a9d-bc9e39284bf3" providerId="ADAL" clId="{0CC4A4B0-C2C8-4744-997A-72C46EE55458}" dt="2026-02-19T22:44:48.915" v="9573" actId="1076"/>
          <ac:picMkLst>
            <pc:docMk/>
            <pc:sldMk cId="3782719262" sldId="597"/>
            <ac:picMk id="7" creationId="{D9F26CA9-1100-C9D5-59BC-CF990B8E5B6E}"/>
          </ac:picMkLst>
        </pc:picChg>
        <pc:picChg chg="add mod">
          <ac:chgData name="Metallo, Michelle M" userId="7ee08d5c-7795-40c5-9a9d-bc9e39284bf3" providerId="ADAL" clId="{0CC4A4B0-C2C8-4744-997A-72C46EE55458}" dt="2026-02-19T22:45:32.389" v="9586" actId="1076"/>
          <ac:picMkLst>
            <pc:docMk/>
            <pc:sldMk cId="3782719262" sldId="597"/>
            <ac:picMk id="8" creationId="{23C20EFB-16FC-92C5-B37C-E72BC63B42B8}"/>
          </ac:picMkLst>
        </pc:picChg>
        <pc:picChg chg="add mod modCrop">
          <ac:chgData name="Metallo, Michelle M" userId="7ee08d5c-7795-40c5-9a9d-bc9e39284bf3" providerId="ADAL" clId="{0CC4A4B0-C2C8-4744-997A-72C46EE55458}" dt="2026-02-19T22:47:32.551" v="9606" actId="14100"/>
          <ac:picMkLst>
            <pc:docMk/>
            <pc:sldMk cId="3782719262" sldId="597"/>
            <ac:picMk id="10" creationId="{D1D5006B-8215-26A7-B72C-53A8435EA61D}"/>
          </ac:picMkLst>
        </pc:picChg>
        <pc:picChg chg="add del mod ord">
          <ac:chgData name="Metallo, Michelle M" userId="7ee08d5c-7795-40c5-9a9d-bc9e39284bf3" providerId="ADAL" clId="{0CC4A4B0-C2C8-4744-997A-72C46EE55458}" dt="2026-03-02T17:36:04.553" v="29705"/>
          <ac:picMkLst>
            <pc:docMk/>
            <pc:sldMk cId="3782719262" sldId="597"/>
            <ac:picMk id="15" creationId="{1944F6A3-3DD4-1CA9-9D7D-59CBB28AC1C3}"/>
          </ac:picMkLst>
        </pc:picChg>
        <pc:picChg chg="add mod">
          <ac:chgData name="Metallo, Michelle M" userId="7ee08d5c-7795-40c5-9a9d-bc9e39284bf3" providerId="ADAL" clId="{0CC4A4B0-C2C8-4744-997A-72C46EE55458}" dt="2026-03-02T17:36:04.553" v="29705"/>
          <ac:picMkLst>
            <pc:docMk/>
            <pc:sldMk cId="3782719262" sldId="597"/>
            <ac:picMk id="16" creationId="{59B9BC11-0B8C-00C9-4409-727BA7DFDC14}"/>
          </ac:picMkLst>
        </pc:picChg>
        <pc:picChg chg="add del mod">
          <ac:chgData name="Metallo, Michelle M" userId="7ee08d5c-7795-40c5-9a9d-bc9e39284bf3" providerId="ADAL" clId="{0CC4A4B0-C2C8-4744-997A-72C46EE55458}" dt="2026-03-02T17:35:50.541" v="29704"/>
          <ac:picMkLst>
            <pc:docMk/>
            <pc:sldMk cId="3782719262" sldId="597"/>
            <ac:picMk id="19" creationId="{ABA468DE-ACE6-CA1F-28DA-11C9C6541B75}"/>
          </ac:picMkLst>
        </pc:picChg>
      </pc:sldChg>
      <pc:sldChg chg="addSp delSp modSp add mod ord modTransition modAnim modNotesTx">
        <pc:chgData name="Metallo, Michelle M" userId="7ee08d5c-7795-40c5-9a9d-bc9e39284bf3" providerId="ADAL" clId="{0CC4A4B0-C2C8-4744-997A-72C46EE55458}" dt="2026-03-02T19:38:15.555" v="32320"/>
        <pc:sldMkLst>
          <pc:docMk/>
          <pc:sldMk cId="3196983734" sldId="598"/>
        </pc:sldMkLst>
        <pc:graphicFrameChg chg="mod modGraphic">
          <ac:chgData name="Metallo, Michelle M" userId="7ee08d5c-7795-40c5-9a9d-bc9e39284bf3" providerId="ADAL" clId="{0CC4A4B0-C2C8-4744-997A-72C46EE55458}" dt="2026-03-02T19:05:54.172" v="32157" actId="6549"/>
          <ac:graphicFrameMkLst>
            <pc:docMk/>
            <pc:sldMk cId="3196983734" sldId="598"/>
            <ac:graphicFrameMk id="13" creationId="{5BE3BB01-C374-62C4-1CF0-C6AB4C5F5C32}"/>
          </ac:graphicFrameMkLst>
        </pc:graphicFrameChg>
        <pc:picChg chg="add del mod">
          <ac:chgData name="Metallo, Michelle M" userId="7ee08d5c-7795-40c5-9a9d-bc9e39284bf3" providerId="ADAL" clId="{0CC4A4B0-C2C8-4744-997A-72C46EE55458}" dt="2026-03-02T19:37:26.774" v="32316"/>
          <ac:picMkLst>
            <pc:docMk/>
            <pc:sldMk cId="3196983734" sldId="598"/>
            <ac:picMk id="11" creationId="{F19486A2-A5E2-BE73-7865-5E30C1BA49DE}"/>
          </ac:picMkLst>
        </pc:picChg>
        <pc:picChg chg="add del mod ord">
          <ac:chgData name="Metallo, Michelle M" userId="7ee08d5c-7795-40c5-9a9d-bc9e39284bf3" providerId="ADAL" clId="{0CC4A4B0-C2C8-4744-997A-72C46EE55458}" dt="2026-03-02T19:37:43.066" v="32317"/>
          <ac:picMkLst>
            <pc:docMk/>
            <pc:sldMk cId="3196983734" sldId="598"/>
            <ac:picMk id="17" creationId="{73B15E09-2A8B-B426-AF6B-6F01B64431BE}"/>
          </ac:picMkLst>
        </pc:picChg>
        <pc:picChg chg="add del mod">
          <ac:chgData name="Metallo, Michelle M" userId="7ee08d5c-7795-40c5-9a9d-bc9e39284bf3" providerId="ADAL" clId="{0CC4A4B0-C2C8-4744-997A-72C46EE55458}" dt="2026-03-02T19:38:04.551" v="32319"/>
          <ac:picMkLst>
            <pc:docMk/>
            <pc:sldMk cId="3196983734" sldId="598"/>
            <ac:picMk id="18" creationId="{A84589E4-8A47-E30F-A83B-C7ACA55490E0}"/>
          </ac:picMkLst>
        </pc:picChg>
        <pc:picChg chg="add del mod ord">
          <ac:chgData name="Metallo, Michelle M" userId="7ee08d5c-7795-40c5-9a9d-bc9e39284bf3" providerId="ADAL" clId="{0CC4A4B0-C2C8-4744-997A-72C46EE55458}" dt="2026-03-02T19:38:15.555" v="32320"/>
          <ac:picMkLst>
            <pc:docMk/>
            <pc:sldMk cId="3196983734" sldId="598"/>
            <ac:picMk id="22" creationId="{A2128869-42B6-8075-E09A-7364B3238AAA}"/>
          </ac:picMkLst>
        </pc:picChg>
        <pc:picChg chg="add mod">
          <ac:chgData name="Metallo, Michelle M" userId="7ee08d5c-7795-40c5-9a9d-bc9e39284bf3" providerId="ADAL" clId="{0CC4A4B0-C2C8-4744-997A-72C46EE55458}" dt="2026-03-02T19:38:15.555" v="32320"/>
          <ac:picMkLst>
            <pc:docMk/>
            <pc:sldMk cId="3196983734" sldId="598"/>
            <ac:picMk id="23" creationId="{DB9FA0EB-7500-9BF6-0824-FD0116DBBA2A}"/>
          </ac:picMkLst>
        </pc:picChg>
      </pc:sldChg>
      <pc:sldChg chg="addSp delSp modSp new mod ord modTransition modAnim modNotesTx">
        <pc:chgData name="Metallo, Michelle M" userId="7ee08d5c-7795-40c5-9a9d-bc9e39284bf3" providerId="ADAL" clId="{0CC4A4B0-C2C8-4744-997A-72C46EE55458}" dt="2026-03-02T17:45:09.152" v="29732"/>
        <pc:sldMkLst>
          <pc:docMk/>
          <pc:sldMk cId="1844443279" sldId="599"/>
        </pc:sldMkLst>
        <pc:spChg chg="add mod">
          <ac:chgData name="Metallo, Michelle M" userId="7ee08d5c-7795-40c5-9a9d-bc9e39284bf3" providerId="ADAL" clId="{0CC4A4B0-C2C8-4744-997A-72C46EE55458}" dt="2026-02-27T20:50:08.458" v="26506" actId="14100"/>
          <ac:spMkLst>
            <pc:docMk/>
            <pc:sldMk cId="1844443279" sldId="599"/>
            <ac:spMk id="5" creationId="{D4B24A63-B223-E247-5CA8-1B1349B67A86}"/>
          </ac:spMkLst>
        </pc:spChg>
        <pc:spChg chg="add mod">
          <ac:chgData name="Metallo, Michelle M" userId="7ee08d5c-7795-40c5-9a9d-bc9e39284bf3" providerId="ADAL" clId="{0CC4A4B0-C2C8-4744-997A-72C46EE55458}" dt="2026-02-27T20:44:15.080" v="26335" actId="20577"/>
          <ac:spMkLst>
            <pc:docMk/>
            <pc:sldMk cId="1844443279" sldId="599"/>
            <ac:spMk id="6" creationId="{AE80E7E6-A665-293E-887C-BF72CFC14812}"/>
          </ac:spMkLst>
        </pc:spChg>
        <pc:spChg chg="add mod">
          <ac:chgData name="Metallo, Michelle M" userId="7ee08d5c-7795-40c5-9a9d-bc9e39284bf3" providerId="ADAL" clId="{0CC4A4B0-C2C8-4744-997A-72C46EE55458}" dt="2026-02-18T19:37:08.057" v="2223" actId="1076"/>
          <ac:spMkLst>
            <pc:docMk/>
            <pc:sldMk cId="1844443279" sldId="599"/>
            <ac:spMk id="10" creationId="{B7D4ADCF-A50D-F2B9-E356-F83743767CFB}"/>
          </ac:spMkLst>
        </pc:spChg>
        <pc:spChg chg="add mod">
          <ac:chgData name="Metallo, Michelle M" userId="7ee08d5c-7795-40c5-9a9d-bc9e39284bf3" providerId="ADAL" clId="{0CC4A4B0-C2C8-4744-997A-72C46EE55458}" dt="2026-02-18T19:40:06.887" v="2243" actId="1076"/>
          <ac:spMkLst>
            <pc:docMk/>
            <pc:sldMk cId="1844443279" sldId="599"/>
            <ac:spMk id="11" creationId="{2E66F3AD-2D50-ABD9-651F-05FE13DA7AA8}"/>
          </ac:spMkLst>
        </pc:spChg>
        <pc:spChg chg="add mod">
          <ac:chgData name="Metallo, Michelle M" userId="7ee08d5c-7795-40c5-9a9d-bc9e39284bf3" providerId="ADAL" clId="{0CC4A4B0-C2C8-4744-997A-72C46EE55458}" dt="2026-02-18T19:43:45.294" v="2267" actId="1076"/>
          <ac:spMkLst>
            <pc:docMk/>
            <pc:sldMk cId="1844443279" sldId="599"/>
            <ac:spMk id="16" creationId="{F4E72430-24F3-D5D6-CF9A-6C8ADFE16EFB}"/>
          </ac:spMkLst>
        </pc:spChg>
        <pc:spChg chg="add mod">
          <ac:chgData name="Metallo, Michelle M" userId="7ee08d5c-7795-40c5-9a9d-bc9e39284bf3" providerId="ADAL" clId="{0CC4A4B0-C2C8-4744-997A-72C46EE55458}" dt="2026-02-27T20:46:58.566" v="26392" actId="6549"/>
          <ac:spMkLst>
            <pc:docMk/>
            <pc:sldMk cId="1844443279" sldId="599"/>
            <ac:spMk id="17" creationId="{90FF5A95-1BED-1676-A4C0-BC3183CDE60D}"/>
          </ac:spMkLst>
        </pc:spChg>
        <pc:picChg chg="add mod">
          <ac:chgData name="Metallo, Michelle M" userId="7ee08d5c-7795-40c5-9a9d-bc9e39284bf3" providerId="ADAL" clId="{0CC4A4B0-C2C8-4744-997A-72C46EE55458}" dt="2026-02-18T19:38:04.541" v="2235" actId="1076"/>
          <ac:picMkLst>
            <pc:docMk/>
            <pc:sldMk cId="1844443279" sldId="599"/>
            <ac:picMk id="3" creationId="{3DFFFB75-E581-FFFD-B18D-93A9416068A1}"/>
          </ac:picMkLst>
        </pc:picChg>
        <pc:picChg chg="add mod">
          <ac:chgData name="Metallo, Michelle M" userId="7ee08d5c-7795-40c5-9a9d-bc9e39284bf3" providerId="ADAL" clId="{0CC4A4B0-C2C8-4744-997A-72C46EE55458}" dt="2026-02-18T19:41:59.240" v="2256" actId="14100"/>
          <ac:picMkLst>
            <pc:docMk/>
            <pc:sldMk cId="1844443279" sldId="599"/>
            <ac:picMk id="4" creationId="{80710DDB-261A-D398-6899-D985CAD0719C}"/>
          </ac:picMkLst>
        </pc:picChg>
        <pc:picChg chg="add mod">
          <ac:chgData name="Metallo, Michelle M" userId="7ee08d5c-7795-40c5-9a9d-bc9e39284bf3" providerId="ADAL" clId="{0CC4A4B0-C2C8-4744-997A-72C46EE55458}" dt="2026-02-18T19:42:38.754" v="2259" actId="14100"/>
          <ac:picMkLst>
            <pc:docMk/>
            <pc:sldMk cId="1844443279" sldId="599"/>
            <ac:picMk id="12" creationId="{E67AB4D8-DE77-DEA6-B590-CF46ADFC317F}"/>
          </ac:picMkLst>
        </pc:picChg>
        <pc:picChg chg="add del mod ord">
          <ac:chgData name="Metallo, Michelle M" userId="7ee08d5c-7795-40c5-9a9d-bc9e39284bf3" providerId="ADAL" clId="{0CC4A4B0-C2C8-4744-997A-72C46EE55458}" dt="2026-03-02T17:38:55.037" v="29720"/>
          <ac:picMkLst>
            <pc:docMk/>
            <pc:sldMk cId="1844443279" sldId="599"/>
            <ac:picMk id="15" creationId="{78C256E3-C9C6-9E6C-E799-7BA6689F5F2D}"/>
          </ac:picMkLst>
        </pc:picChg>
        <pc:picChg chg="add del mod">
          <ac:chgData name="Metallo, Michelle M" userId="7ee08d5c-7795-40c5-9a9d-bc9e39284bf3" providerId="ADAL" clId="{0CC4A4B0-C2C8-4744-997A-72C46EE55458}" dt="2026-03-02T17:38:59.654" v="29722"/>
          <ac:picMkLst>
            <pc:docMk/>
            <pc:sldMk cId="1844443279" sldId="599"/>
            <ac:picMk id="18" creationId="{C70330BF-3317-3B1E-7018-80E2EA074545}"/>
          </ac:picMkLst>
        </pc:picChg>
        <pc:picChg chg="add del mod ord">
          <ac:chgData name="Metallo, Michelle M" userId="7ee08d5c-7795-40c5-9a9d-bc9e39284bf3" providerId="ADAL" clId="{0CC4A4B0-C2C8-4744-997A-72C46EE55458}" dt="2026-03-02T17:40:20.843" v="29723"/>
          <ac:picMkLst>
            <pc:docMk/>
            <pc:sldMk cId="1844443279" sldId="599"/>
            <ac:picMk id="21" creationId="{A5957ED1-E9F6-DB7A-636F-AEFA51AD3E34}"/>
          </ac:picMkLst>
        </pc:picChg>
        <pc:picChg chg="add del mod">
          <ac:chgData name="Metallo, Michelle M" userId="7ee08d5c-7795-40c5-9a9d-bc9e39284bf3" providerId="ADAL" clId="{0CC4A4B0-C2C8-4744-997A-72C46EE55458}" dt="2026-03-02T17:41:01.335" v="29725"/>
          <ac:picMkLst>
            <pc:docMk/>
            <pc:sldMk cId="1844443279" sldId="599"/>
            <ac:picMk id="22" creationId="{7BDE7F61-4160-C63B-F296-AF61FE5434F0}"/>
          </ac:picMkLst>
        </pc:picChg>
        <pc:picChg chg="add del mod ord">
          <ac:chgData name="Metallo, Michelle M" userId="7ee08d5c-7795-40c5-9a9d-bc9e39284bf3" providerId="ADAL" clId="{0CC4A4B0-C2C8-4744-997A-72C46EE55458}" dt="2026-03-02T17:41:37.980" v="29726"/>
          <ac:picMkLst>
            <pc:docMk/>
            <pc:sldMk cId="1844443279" sldId="599"/>
            <ac:picMk id="26" creationId="{07097DC6-86BB-A07E-B6F7-E0972A1C73C4}"/>
          </ac:picMkLst>
        </pc:picChg>
        <pc:picChg chg="add del mod">
          <ac:chgData name="Metallo, Michelle M" userId="7ee08d5c-7795-40c5-9a9d-bc9e39284bf3" providerId="ADAL" clId="{0CC4A4B0-C2C8-4744-997A-72C46EE55458}" dt="2026-03-02T17:41:46.296" v="29728"/>
          <ac:picMkLst>
            <pc:docMk/>
            <pc:sldMk cId="1844443279" sldId="599"/>
            <ac:picMk id="27" creationId="{21027F45-F27B-A6A8-2C14-84FFF3FE271C}"/>
          </ac:picMkLst>
        </pc:picChg>
        <pc:picChg chg="add del mod ord">
          <ac:chgData name="Metallo, Michelle M" userId="7ee08d5c-7795-40c5-9a9d-bc9e39284bf3" providerId="ADAL" clId="{0CC4A4B0-C2C8-4744-997A-72C46EE55458}" dt="2026-03-02T17:43:05.207" v="29729"/>
          <ac:picMkLst>
            <pc:docMk/>
            <pc:sldMk cId="1844443279" sldId="599"/>
            <ac:picMk id="30" creationId="{06D74702-9D24-6CA6-A5FE-5A4AAB62DA57}"/>
          </ac:picMkLst>
        </pc:picChg>
        <pc:picChg chg="add del mod">
          <ac:chgData name="Metallo, Michelle M" userId="7ee08d5c-7795-40c5-9a9d-bc9e39284bf3" providerId="ADAL" clId="{0CC4A4B0-C2C8-4744-997A-72C46EE55458}" dt="2026-03-02T17:43:49.580" v="29731"/>
          <ac:picMkLst>
            <pc:docMk/>
            <pc:sldMk cId="1844443279" sldId="599"/>
            <ac:picMk id="31" creationId="{86AE1E79-28B6-0708-72CD-B6C93C54ADE0}"/>
          </ac:picMkLst>
        </pc:picChg>
        <pc:picChg chg="add del mod ord">
          <ac:chgData name="Metallo, Michelle M" userId="7ee08d5c-7795-40c5-9a9d-bc9e39284bf3" providerId="ADAL" clId="{0CC4A4B0-C2C8-4744-997A-72C46EE55458}" dt="2026-03-02T17:45:09.152" v="29732"/>
          <ac:picMkLst>
            <pc:docMk/>
            <pc:sldMk cId="1844443279" sldId="599"/>
            <ac:picMk id="37" creationId="{9FCB079A-0989-93FA-3C14-BF54B2F8E5E8}"/>
          </ac:picMkLst>
        </pc:picChg>
        <pc:picChg chg="add mod">
          <ac:chgData name="Metallo, Michelle M" userId="7ee08d5c-7795-40c5-9a9d-bc9e39284bf3" providerId="ADAL" clId="{0CC4A4B0-C2C8-4744-997A-72C46EE55458}" dt="2026-03-02T17:45:09.152" v="29732"/>
          <ac:picMkLst>
            <pc:docMk/>
            <pc:sldMk cId="1844443279" sldId="599"/>
            <ac:picMk id="38" creationId="{781EFCC9-9BF9-69E9-5CE1-25307308662B}"/>
          </ac:picMkLst>
        </pc:picChg>
        <pc:picChg chg="add del mod">
          <ac:chgData name="Metallo, Michelle M" userId="7ee08d5c-7795-40c5-9a9d-bc9e39284bf3" providerId="ADAL" clId="{0CC4A4B0-C2C8-4744-997A-72C46EE55458}" dt="2026-03-02T17:38:21.265" v="29719"/>
          <ac:picMkLst>
            <pc:docMk/>
            <pc:sldMk cId="1844443279" sldId="599"/>
            <ac:picMk id="59" creationId="{42B8342B-F76F-8398-3095-E523479863B8}"/>
          </ac:picMkLst>
        </pc:picChg>
      </pc:sldChg>
      <pc:sldChg chg="addSp delSp modSp add mod ord modTransition addAnim delAnim modAnim modNotesTx">
        <pc:chgData name="Metallo, Michelle M" userId="7ee08d5c-7795-40c5-9a9d-bc9e39284bf3" providerId="ADAL" clId="{0CC4A4B0-C2C8-4744-997A-72C46EE55458}" dt="2026-03-02T17:37:21.983" v="29714"/>
        <pc:sldMkLst>
          <pc:docMk/>
          <pc:sldMk cId="3138852390" sldId="600"/>
        </pc:sldMkLst>
        <pc:spChg chg="add del">
          <ac:chgData name="Metallo, Michelle M" userId="7ee08d5c-7795-40c5-9a9d-bc9e39284bf3" providerId="ADAL" clId="{0CC4A4B0-C2C8-4744-997A-72C46EE55458}" dt="2026-02-27T20:28:11.230" v="26168" actId="478"/>
          <ac:spMkLst>
            <pc:docMk/>
            <pc:sldMk cId="3138852390" sldId="600"/>
            <ac:spMk id="2" creationId="{48925317-8D9D-04DD-048E-567FFB66536D}"/>
          </ac:spMkLst>
        </pc:spChg>
        <pc:spChg chg="add del mod">
          <ac:chgData name="Metallo, Michelle M" userId="7ee08d5c-7795-40c5-9a9d-bc9e39284bf3" providerId="ADAL" clId="{0CC4A4B0-C2C8-4744-997A-72C46EE55458}" dt="2026-02-27T20:31:58.555" v="26207" actId="14100"/>
          <ac:spMkLst>
            <pc:docMk/>
            <pc:sldMk cId="3138852390" sldId="600"/>
            <ac:spMk id="3" creationId="{EF9106BF-B299-5B5C-BF10-9F5BA680EE56}"/>
          </ac:spMkLst>
        </pc:spChg>
        <pc:spChg chg="add del mod">
          <ac:chgData name="Metallo, Michelle M" userId="7ee08d5c-7795-40c5-9a9d-bc9e39284bf3" providerId="ADAL" clId="{0CC4A4B0-C2C8-4744-997A-72C46EE55458}" dt="2026-02-27T20:32:05.969" v="26208" actId="1076"/>
          <ac:spMkLst>
            <pc:docMk/>
            <pc:sldMk cId="3138852390" sldId="600"/>
            <ac:spMk id="16" creationId="{2B53B6F7-9090-10BC-9636-8C67855DE455}"/>
          </ac:spMkLst>
        </pc:spChg>
        <pc:spChg chg="add del mod">
          <ac:chgData name="Metallo, Michelle M" userId="7ee08d5c-7795-40c5-9a9d-bc9e39284bf3" providerId="ADAL" clId="{0CC4A4B0-C2C8-4744-997A-72C46EE55458}" dt="2026-02-27T20:28:11.230" v="26168" actId="478"/>
          <ac:spMkLst>
            <pc:docMk/>
            <pc:sldMk cId="3138852390" sldId="600"/>
            <ac:spMk id="17" creationId="{4984AB4B-5067-7F6D-F3DA-E416646ACF61}"/>
          </ac:spMkLst>
        </pc:spChg>
        <pc:picChg chg="add del mod ord">
          <ac:chgData name="Metallo, Michelle M" userId="7ee08d5c-7795-40c5-9a9d-bc9e39284bf3" providerId="ADAL" clId="{0CC4A4B0-C2C8-4744-997A-72C46EE55458}" dt="2026-03-02T17:36:33.823" v="29708"/>
          <ac:picMkLst>
            <pc:docMk/>
            <pc:sldMk cId="3138852390" sldId="600"/>
            <ac:picMk id="9" creationId="{2E5F95C5-446A-C6CD-F951-2AD389BF7F90}"/>
          </ac:picMkLst>
        </pc:picChg>
        <pc:picChg chg="add del mod">
          <ac:chgData name="Metallo, Michelle M" userId="7ee08d5c-7795-40c5-9a9d-bc9e39284bf3" providerId="ADAL" clId="{0CC4A4B0-C2C8-4744-997A-72C46EE55458}" dt="2026-03-02T17:36:50.381" v="29710"/>
          <ac:picMkLst>
            <pc:docMk/>
            <pc:sldMk cId="3138852390" sldId="600"/>
            <ac:picMk id="10" creationId="{AF1CA6C6-46FF-01D0-4BA4-A0302E62A419}"/>
          </ac:picMkLst>
        </pc:picChg>
        <pc:picChg chg="add mod">
          <ac:chgData name="Metallo, Michelle M" userId="7ee08d5c-7795-40c5-9a9d-bc9e39284bf3" providerId="ADAL" clId="{0CC4A4B0-C2C8-4744-997A-72C46EE55458}" dt="2026-02-27T20:31:54.229" v="26206" actId="1076"/>
          <ac:picMkLst>
            <pc:docMk/>
            <pc:sldMk cId="3138852390" sldId="600"/>
            <ac:picMk id="13" creationId="{12A65324-2E67-8CF8-A558-07400153A15E}"/>
          </ac:picMkLst>
        </pc:picChg>
        <pc:picChg chg="add del mod ord">
          <ac:chgData name="Metallo, Michelle M" userId="7ee08d5c-7795-40c5-9a9d-bc9e39284bf3" providerId="ADAL" clId="{0CC4A4B0-C2C8-4744-997A-72C46EE55458}" dt="2026-03-02T17:36:58.123" v="29711"/>
          <ac:picMkLst>
            <pc:docMk/>
            <pc:sldMk cId="3138852390" sldId="600"/>
            <ac:picMk id="15" creationId="{155C43DA-499B-7D29-754E-F2F4E0CBC000}"/>
          </ac:picMkLst>
        </pc:picChg>
        <pc:picChg chg="add del mod">
          <ac:chgData name="Metallo, Michelle M" userId="7ee08d5c-7795-40c5-9a9d-bc9e39284bf3" providerId="ADAL" clId="{0CC4A4B0-C2C8-4744-997A-72C46EE55458}" dt="2026-03-02T17:37:00.482" v="29713"/>
          <ac:picMkLst>
            <pc:docMk/>
            <pc:sldMk cId="3138852390" sldId="600"/>
            <ac:picMk id="18" creationId="{87BF4E2C-D9DE-E6E7-5045-8641B65ADDAB}"/>
          </ac:picMkLst>
        </pc:picChg>
        <pc:picChg chg="add del mod ord">
          <ac:chgData name="Metallo, Michelle M" userId="7ee08d5c-7795-40c5-9a9d-bc9e39284bf3" providerId="ADAL" clId="{0CC4A4B0-C2C8-4744-997A-72C46EE55458}" dt="2026-03-02T17:37:21.983" v="29714"/>
          <ac:picMkLst>
            <pc:docMk/>
            <pc:sldMk cId="3138852390" sldId="600"/>
            <ac:picMk id="21" creationId="{83712040-4D12-3D69-D975-6190F4D63DDF}"/>
          </ac:picMkLst>
        </pc:picChg>
        <pc:picChg chg="add mod">
          <ac:chgData name="Metallo, Michelle M" userId="7ee08d5c-7795-40c5-9a9d-bc9e39284bf3" providerId="ADAL" clId="{0CC4A4B0-C2C8-4744-997A-72C46EE55458}" dt="2026-03-02T17:37:21.983" v="29714"/>
          <ac:picMkLst>
            <pc:docMk/>
            <pc:sldMk cId="3138852390" sldId="600"/>
            <ac:picMk id="22" creationId="{AE401CF0-2D0B-4EE9-87E7-578C4442B3FC}"/>
          </ac:picMkLst>
        </pc:picChg>
        <pc:picChg chg="add del mod">
          <ac:chgData name="Metallo, Michelle M" userId="7ee08d5c-7795-40c5-9a9d-bc9e39284bf3" providerId="ADAL" clId="{0CC4A4B0-C2C8-4744-997A-72C46EE55458}" dt="2026-03-02T17:36:10.753" v="29707"/>
          <ac:picMkLst>
            <pc:docMk/>
            <pc:sldMk cId="3138852390" sldId="600"/>
            <ac:picMk id="34" creationId="{4A420969-6BAF-A2A8-E0FC-48442E36019D}"/>
          </ac:picMkLst>
        </pc:picChg>
      </pc:sldChg>
      <pc:sldChg chg="addSp delSp modSp new mod ord modTransition modAnim modNotesTx">
        <pc:chgData name="Metallo, Michelle M" userId="7ee08d5c-7795-40c5-9a9d-bc9e39284bf3" providerId="ADAL" clId="{0CC4A4B0-C2C8-4744-997A-72C46EE55458}" dt="2026-03-02T19:35:40.853" v="32311"/>
        <pc:sldMkLst>
          <pc:docMk/>
          <pc:sldMk cId="3971516626" sldId="601"/>
        </pc:sldMkLst>
        <pc:spChg chg="add mod ord">
          <ac:chgData name="Metallo, Michelle M" userId="7ee08d5c-7795-40c5-9a9d-bc9e39284bf3" providerId="ADAL" clId="{0CC4A4B0-C2C8-4744-997A-72C46EE55458}" dt="2026-02-24T22:36:16.861" v="14115" actId="1076"/>
          <ac:spMkLst>
            <pc:docMk/>
            <pc:sldMk cId="3971516626" sldId="601"/>
            <ac:spMk id="4" creationId="{1C5698CC-13C8-A428-5283-1FC7782DFC35}"/>
          </ac:spMkLst>
        </pc:spChg>
        <pc:picChg chg="add mod">
          <ac:chgData name="Metallo, Michelle M" userId="7ee08d5c-7795-40c5-9a9d-bc9e39284bf3" providerId="ADAL" clId="{0CC4A4B0-C2C8-4744-997A-72C46EE55458}" dt="2026-02-24T22:35:04.479" v="14102" actId="1076"/>
          <ac:picMkLst>
            <pc:docMk/>
            <pc:sldMk cId="3971516626" sldId="601"/>
            <ac:picMk id="2" creationId="{21714BCB-61CA-7073-6464-A23D486F59D9}"/>
          </ac:picMkLst>
        </pc:picChg>
        <pc:picChg chg="add mod">
          <ac:chgData name="Metallo, Michelle M" userId="7ee08d5c-7795-40c5-9a9d-bc9e39284bf3" providerId="ADAL" clId="{0CC4A4B0-C2C8-4744-997A-72C46EE55458}" dt="2026-02-24T22:35:01.457" v="14101" actId="1076"/>
          <ac:picMkLst>
            <pc:docMk/>
            <pc:sldMk cId="3971516626" sldId="601"/>
            <ac:picMk id="8" creationId="{DC0571FA-9336-1BDB-8C3D-53958284ACAE}"/>
          </ac:picMkLst>
        </pc:picChg>
        <pc:picChg chg="add mod">
          <ac:chgData name="Metallo, Michelle M" userId="7ee08d5c-7795-40c5-9a9d-bc9e39284bf3" providerId="ADAL" clId="{0CC4A4B0-C2C8-4744-997A-72C46EE55458}" dt="2026-02-24T22:36:04.092" v="14114" actId="1076"/>
          <ac:picMkLst>
            <pc:docMk/>
            <pc:sldMk cId="3971516626" sldId="601"/>
            <ac:picMk id="11" creationId="{C66FF45D-94A0-96BD-C8A5-D611FC9EF098}"/>
          </ac:picMkLst>
        </pc:picChg>
        <pc:picChg chg="add mod">
          <ac:chgData name="Metallo, Michelle M" userId="7ee08d5c-7795-40c5-9a9d-bc9e39284bf3" providerId="ADAL" clId="{0CC4A4B0-C2C8-4744-997A-72C46EE55458}" dt="2026-02-24T22:35:15.986" v="14104" actId="14100"/>
          <ac:picMkLst>
            <pc:docMk/>
            <pc:sldMk cId="3971516626" sldId="601"/>
            <ac:picMk id="13" creationId="{F4ED3039-01D7-F731-5FD1-E6A3727F29EA}"/>
          </ac:picMkLst>
        </pc:picChg>
        <pc:picChg chg="add del mod">
          <ac:chgData name="Metallo, Michelle M" userId="7ee08d5c-7795-40c5-9a9d-bc9e39284bf3" providerId="ADAL" clId="{0CC4A4B0-C2C8-4744-997A-72C46EE55458}" dt="2026-03-02T18:15:11.597" v="29762"/>
          <ac:picMkLst>
            <pc:docMk/>
            <pc:sldMk cId="3971516626" sldId="601"/>
            <ac:picMk id="16" creationId="{17715A10-54E7-CA1D-1A8C-88B2C4A60FE8}"/>
          </ac:picMkLst>
        </pc:picChg>
        <pc:picChg chg="add del mod ord">
          <ac:chgData name="Metallo, Michelle M" userId="7ee08d5c-7795-40c5-9a9d-bc9e39284bf3" providerId="ADAL" clId="{0CC4A4B0-C2C8-4744-997A-72C46EE55458}" dt="2026-03-02T18:15:33.825" v="29763"/>
          <ac:picMkLst>
            <pc:docMk/>
            <pc:sldMk cId="3971516626" sldId="601"/>
            <ac:picMk id="19" creationId="{AA74F6C1-C5FC-F149-F427-6E30F60A62E4}"/>
          </ac:picMkLst>
        </pc:picChg>
        <pc:picChg chg="add del mod">
          <ac:chgData name="Metallo, Michelle M" userId="7ee08d5c-7795-40c5-9a9d-bc9e39284bf3" providerId="ADAL" clId="{0CC4A4B0-C2C8-4744-997A-72C46EE55458}" dt="2026-03-02T18:16:03.018" v="29765"/>
          <ac:picMkLst>
            <pc:docMk/>
            <pc:sldMk cId="3971516626" sldId="601"/>
            <ac:picMk id="20" creationId="{E502465E-0B4E-8400-DF15-CACD1AA35A58}"/>
          </ac:picMkLst>
        </pc:picChg>
        <pc:picChg chg="add del mod ord">
          <ac:chgData name="Metallo, Michelle M" userId="7ee08d5c-7795-40c5-9a9d-bc9e39284bf3" providerId="ADAL" clId="{0CC4A4B0-C2C8-4744-997A-72C46EE55458}" dt="2026-03-02T18:16:32.329" v="29766"/>
          <ac:picMkLst>
            <pc:docMk/>
            <pc:sldMk cId="3971516626" sldId="601"/>
            <ac:picMk id="23" creationId="{4D7525EF-2489-DB0F-FFC5-678D972E0201}"/>
          </ac:picMkLst>
        </pc:picChg>
        <pc:picChg chg="add del mod">
          <ac:chgData name="Metallo, Michelle M" userId="7ee08d5c-7795-40c5-9a9d-bc9e39284bf3" providerId="ADAL" clId="{0CC4A4B0-C2C8-4744-997A-72C46EE55458}" dt="2026-03-02T18:16:40.054" v="29768"/>
          <ac:picMkLst>
            <pc:docMk/>
            <pc:sldMk cId="3971516626" sldId="601"/>
            <ac:picMk id="24" creationId="{4F934390-F9FD-2B5E-4B7A-262EF465753C}"/>
          </ac:picMkLst>
        </pc:picChg>
        <pc:picChg chg="add del mod ord">
          <ac:chgData name="Metallo, Michelle M" userId="7ee08d5c-7795-40c5-9a9d-bc9e39284bf3" providerId="ADAL" clId="{0CC4A4B0-C2C8-4744-997A-72C46EE55458}" dt="2026-03-02T18:17:20.516" v="29769"/>
          <ac:picMkLst>
            <pc:docMk/>
            <pc:sldMk cId="3971516626" sldId="601"/>
            <ac:picMk id="27" creationId="{E08EF47C-6772-BEBE-82FE-15FB5A116E9A}"/>
          </ac:picMkLst>
        </pc:picChg>
        <pc:picChg chg="add del mod">
          <ac:chgData name="Metallo, Michelle M" userId="7ee08d5c-7795-40c5-9a9d-bc9e39284bf3" providerId="ADAL" clId="{0CC4A4B0-C2C8-4744-997A-72C46EE55458}" dt="2026-03-02T19:29:24.996" v="32296"/>
          <ac:picMkLst>
            <pc:docMk/>
            <pc:sldMk cId="3971516626" sldId="601"/>
            <ac:picMk id="28" creationId="{7B4960BA-AEBF-E509-5974-9742DDC0D59B}"/>
          </ac:picMkLst>
        </pc:picChg>
        <pc:picChg chg="add del mod ord">
          <ac:chgData name="Metallo, Michelle M" userId="7ee08d5c-7795-40c5-9a9d-bc9e39284bf3" providerId="ADAL" clId="{0CC4A4B0-C2C8-4744-997A-72C46EE55458}" dt="2026-03-02T19:29:41.918" v="32297"/>
          <ac:picMkLst>
            <pc:docMk/>
            <pc:sldMk cId="3971516626" sldId="601"/>
            <ac:picMk id="33" creationId="{C27A208C-CBFB-DCDF-01CE-36B60C498384}"/>
          </ac:picMkLst>
        </pc:picChg>
        <pc:picChg chg="add del mod">
          <ac:chgData name="Metallo, Michelle M" userId="7ee08d5c-7795-40c5-9a9d-bc9e39284bf3" providerId="ADAL" clId="{0CC4A4B0-C2C8-4744-997A-72C46EE55458}" dt="2026-03-02T19:29:50.746" v="32299"/>
          <ac:picMkLst>
            <pc:docMk/>
            <pc:sldMk cId="3971516626" sldId="601"/>
            <ac:picMk id="34" creationId="{BD5D6F77-B7BF-4D92-9E5B-1BD69BF20E5B}"/>
          </ac:picMkLst>
        </pc:picChg>
        <pc:picChg chg="add del mod ord">
          <ac:chgData name="Metallo, Michelle M" userId="7ee08d5c-7795-40c5-9a9d-bc9e39284bf3" providerId="ADAL" clId="{0CC4A4B0-C2C8-4744-997A-72C46EE55458}" dt="2026-03-02T19:30:02.572" v="32300"/>
          <ac:picMkLst>
            <pc:docMk/>
            <pc:sldMk cId="3971516626" sldId="601"/>
            <ac:picMk id="37" creationId="{A069CD38-B654-236F-F195-FF4FD283422F}"/>
          </ac:picMkLst>
        </pc:picChg>
        <pc:picChg chg="add del mod">
          <ac:chgData name="Metallo, Michelle M" userId="7ee08d5c-7795-40c5-9a9d-bc9e39284bf3" providerId="ADAL" clId="{0CC4A4B0-C2C8-4744-997A-72C46EE55458}" dt="2026-03-02T19:30:09.285" v="32302"/>
          <ac:picMkLst>
            <pc:docMk/>
            <pc:sldMk cId="3971516626" sldId="601"/>
            <ac:picMk id="38" creationId="{EE9839E6-944B-E1EF-6ECC-5612A5C4AA45}"/>
          </ac:picMkLst>
        </pc:picChg>
        <pc:picChg chg="add del mod ord">
          <ac:chgData name="Metallo, Michelle M" userId="7ee08d5c-7795-40c5-9a9d-bc9e39284bf3" providerId="ADAL" clId="{0CC4A4B0-C2C8-4744-997A-72C46EE55458}" dt="2026-03-02T19:30:18.111" v="32303"/>
          <ac:picMkLst>
            <pc:docMk/>
            <pc:sldMk cId="3971516626" sldId="601"/>
            <ac:picMk id="41" creationId="{87F8424A-2D46-343A-B37E-FAA69363EAFC}"/>
          </ac:picMkLst>
        </pc:picChg>
        <pc:picChg chg="add del mod">
          <ac:chgData name="Metallo, Michelle M" userId="7ee08d5c-7795-40c5-9a9d-bc9e39284bf3" providerId="ADAL" clId="{0CC4A4B0-C2C8-4744-997A-72C46EE55458}" dt="2026-03-02T19:30:20.879" v="32305"/>
          <ac:picMkLst>
            <pc:docMk/>
            <pc:sldMk cId="3971516626" sldId="601"/>
            <ac:picMk id="42" creationId="{CACDA4D9-3CE7-4B83-6C4B-B3B55DF158D3}"/>
          </ac:picMkLst>
        </pc:picChg>
        <pc:picChg chg="add del mod ord">
          <ac:chgData name="Metallo, Michelle M" userId="7ee08d5c-7795-40c5-9a9d-bc9e39284bf3" providerId="ADAL" clId="{0CC4A4B0-C2C8-4744-997A-72C46EE55458}" dt="2026-03-02T19:30:50.578" v="32306"/>
          <ac:picMkLst>
            <pc:docMk/>
            <pc:sldMk cId="3971516626" sldId="601"/>
            <ac:picMk id="45" creationId="{9C424869-50A8-AC27-C2D9-029DE54741CD}"/>
          </ac:picMkLst>
        </pc:picChg>
        <pc:picChg chg="add del mod">
          <ac:chgData name="Metallo, Michelle M" userId="7ee08d5c-7795-40c5-9a9d-bc9e39284bf3" providerId="ADAL" clId="{0CC4A4B0-C2C8-4744-997A-72C46EE55458}" dt="2026-03-02T19:35:13.968" v="32310"/>
          <ac:picMkLst>
            <pc:docMk/>
            <pc:sldMk cId="3971516626" sldId="601"/>
            <ac:picMk id="46" creationId="{AF21C3C2-B2FC-7B6B-4509-AB2D7A99A451}"/>
          </ac:picMkLst>
        </pc:picChg>
        <pc:picChg chg="add del mod ord">
          <ac:chgData name="Metallo, Michelle M" userId="7ee08d5c-7795-40c5-9a9d-bc9e39284bf3" providerId="ADAL" clId="{0CC4A4B0-C2C8-4744-997A-72C46EE55458}" dt="2026-03-02T19:35:40.853" v="32311"/>
          <ac:picMkLst>
            <pc:docMk/>
            <pc:sldMk cId="3971516626" sldId="601"/>
            <ac:picMk id="51" creationId="{709ADDA7-255B-2D03-6E1E-A1F320368495}"/>
          </ac:picMkLst>
        </pc:picChg>
        <pc:picChg chg="add mod">
          <ac:chgData name="Metallo, Michelle M" userId="7ee08d5c-7795-40c5-9a9d-bc9e39284bf3" providerId="ADAL" clId="{0CC4A4B0-C2C8-4744-997A-72C46EE55458}" dt="2026-03-02T19:35:40.853" v="32311"/>
          <ac:picMkLst>
            <pc:docMk/>
            <pc:sldMk cId="3971516626" sldId="601"/>
            <ac:picMk id="52" creationId="{845DD1FA-C559-592C-942F-87DA230DF12A}"/>
          </ac:picMkLst>
        </pc:picChg>
      </pc:sldChg>
      <pc:sldChg chg="addSp delSp modSp add mod modNotesTx">
        <pc:chgData name="Metallo, Michelle M" userId="7ee08d5c-7795-40c5-9a9d-bc9e39284bf3" providerId="ADAL" clId="{0CC4A4B0-C2C8-4744-997A-72C46EE55458}" dt="2026-03-02T19:36:32.597" v="32312"/>
        <pc:sldMkLst>
          <pc:docMk/>
          <pc:sldMk cId="3389625908" sldId="2147478760"/>
        </pc:sldMkLst>
        <pc:spChg chg="add del">
          <ac:chgData name="Metallo, Michelle M" userId="7ee08d5c-7795-40c5-9a9d-bc9e39284bf3" providerId="ADAL" clId="{0CC4A4B0-C2C8-4744-997A-72C46EE55458}" dt="2026-03-02T19:03:00.462" v="32085" actId="22"/>
          <ac:spMkLst>
            <pc:docMk/>
            <pc:sldMk cId="3389625908" sldId="2147478760"/>
            <ac:spMk id="22" creationId="{C9B7BA67-70E2-8880-B913-71CBF2BE05B3}"/>
          </ac:spMkLst>
        </pc:spChg>
        <pc:picChg chg="add mod">
          <ac:chgData name="Metallo, Michelle M" userId="7ee08d5c-7795-40c5-9a9d-bc9e39284bf3" providerId="ADAL" clId="{0CC4A4B0-C2C8-4744-997A-72C46EE55458}" dt="2026-03-02T19:36:32.597" v="32312"/>
          <ac:picMkLst>
            <pc:docMk/>
            <pc:sldMk cId="3389625908" sldId="2147478760"/>
            <ac:picMk id="45" creationId="{3743380C-2E62-BB64-DF85-4CFFFF0A8E1B}"/>
          </ac:picMkLst>
        </pc:picChg>
      </pc:sldChg>
      <pc:sldChg chg="addSp delSp modSp add mod modTransition modAnim modNotesTx">
        <pc:chgData name="Metallo, Michelle M" userId="7ee08d5c-7795-40c5-9a9d-bc9e39284bf3" providerId="ADAL" clId="{0CC4A4B0-C2C8-4744-997A-72C46EE55458}" dt="2026-03-02T20:23:21.059" v="33462"/>
        <pc:sldMkLst>
          <pc:docMk/>
          <pc:sldMk cId="66104785" sldId="2147478761"/>
        </pc:sldMkLst>
        <pc:picChg chg="add del mod ord">
          <ac:chgData name="Metallo, Michelle M" userId="7ee08d5c-7795-40c5-9a9d-bc9e39284bf3" providerId="ADAL" clId="{0CC4A4B0-C2C8-4744-997A-72C46EE55458}" dt="2026-03-02T20:23:21.059" v="33462"/>
          <ac:picMkLst>
            <pc:docMk/>
            <pc:sldMk cId="66104785" sldId="2147478761"/>
            <ac:picMk id="5" creationId="{6F7EB0A4-FF74-2B70-FEA1-C5BF5AFFA78E}"/>
          </ac:picMkLst>
        </pc:picChg>
        <pc:picChg chg="add mod">
          <ac:chgData name="Metallo, Michelle M" userId="7ee08d5c-7795-40c5-9a9d-bc9e39284bf3" providerId="ADAL" clId="{0CC4A4B0-C2C8-4744-997A-72C46EE55458}" dt="2026-03-02T20:23:21.059" v="33462"/>
          <ac:picMkLst>
            <pc:docMk/>
            <pc:sldMk cId="66104785" sldId="2147478761"/>
            <ac:picMk id="9" creationId="{E21AF3C7-3266-7495-2E8C-E0A4DFC75E89}"/>
          </ac:picMkLst>
        </pc:picChg>
        <pc:picChg chg="add del mod">
          <ac:chgData name="Metallo, Michelle M" userId="7ee08d5c-7795-40c5-9a9d-bc9e39284bf3" providerId="ADAL" clId="{0CC4A4B0-C2C8-4744-997A-72C46EE55458}" dt="2026-03-02T20:22:58.270" v="33461"/>
          <ac:picMkLst>
            <pc:docMk/>
            <pc:sldMk cId="66104785" sldId="2147478761"/>
            <ac:picMk id="20" creationId="{B35BE9A2-B5C9-BB4B-B365-FC36AED673E6}"/>
          </ac:picMkLst>
        </pc:picChg>
      </pc:sldChg>
      <pc:sldChg chg="addSp delSp modSp new mod ord modTransition modAnim modNotesTx">
        <pc:chgData name="Metallo, Michelle M" userId="7ee08d5c-7795-40c5-9a9d-bc9e39284bf3" providerId="ADAL" clId="{0CC4A4B0-C2C8-4744-997A-72C46EE55458}" dt="2026-03-02T17:21:46.504" v="29666"/>
        <pc:sldMkLst>
          <pc:docMk/>
          <pc:sldMk cId="1382732670" sldId="2147478762"/>
        </pc:sldMkLst>
        <pc:spChg chg="add mod">
          <ac:chgData name="Metallo, Michelle M" userId="7ee08d5c-7795-40c5-9a9d-bc9e39284bf3" providerId="ADAL" clId="{0CC4A4B0-C2C8-4744-997A-72C46EE55458}" dt="2026-02-25T22:46:32.400" v="16011" actId="20577"/>
          <ac:spMkLst>
            <pc:docMk/>
            <pc:sldMk cId="1382732670" sldId="2147478762"/>
            <ac:spMk id="6" creationId="{C94E8038-1018-6DCA-5752-51BA8C0BD23D}"/>
          </ac:spMkLst>
        </pc:spChg>
        <pc:spChg chg="add mod">
          <ac:chgData name="Metallo, Michelle M" userId="7ee08d5c-7795-40c5-9a9d-bc9e39284bf3" providerId="ADAL" clId="{0CC4A4B0-C2C8-4744-997A-72C46EE55458}" dt="2026-02-25T22:23:59.645" v="15417" actId="1076"/>
          <ac:spMkLst>
            <pc:docMk/>
            <pc:sldMk cId="1382732670" sldId="2147478762"/>
            <ac:spMk id="14" creationId="{B43030DB-2167-5E3A-8FF3-67C6254F339F}"/>
          </ac:spMkLst>
        </pc:spChg>
        <pc:spChg chg="add mod">
          <ac:chgData name="Metallo, Michelle M" userId="7ee08d5c-7795-40c5-9a9d-bc9e39284bf3" providerId="ADAL" clId="{0CC4A4B0-C2C8-4744-997A-72C46EE55458}" dt="2026-02-25T22:14:27.192" v="15325" actId="1076"/>
          <ac:spMkLst>
            <pc:docMk/>
            <pc:sldMk cId="1382732670" sldId="2147478762"/>
            <ac:spMk id="16" creationId="{08917AE5-4CF9-8DFC-D414-8C4E73F8512C}"/>
          </ac:spMkLst>
        </pc:spChg>
        <pc:spChg chg="add mod">
          <ac:chgData name="Metallo, Michelle M" userId="7ee08d5c-7795-40c5-9a9d-bc9e39284bf3" providerId="ADAL" clId="{0CC4A4B0-C2C8-4744-997A-72C46EE55458}" dt="2026-02-25T22:19:16.692" v="15376" actId="1076"/>
          <ac:spMkLst>
            <pc:docMk/>
            <pc:sldMk cId="1382732670" sldId="2147478762"/>
            <ac:spMk id="17" creationId="{2B30E5A0-9E77-662E-75AF-6250DCDC5AC9}"/>
          </ac:spMkLst>
        </pc:spChg>
        <pc:spChg chg="add mod ord">
          <ac:chgData name="Metallo, Michelle M" userId="7ee08d5c-7795-40c5-9a9d-bc9e39284bf3" providerId="ADAL" clId="{0CC4A4B0-C2C8-4744-997A-72C46EE55458}" dt="2026-02-25T22:19:23.439" v="15377" actId="692"/>
          <ac:spMkLst>
            <pc:docMk/>
            <pc:sldMk cId="1382732670" sldId="2147478762"/>
            <ac:spMk id="18" creationId="{9B2DEC4E-D620-163A-DD62-AFCDDF8E6CBE}"/>
          </ac:spMkLst>
        </pc:spChg>
        <pc:spChg chg="add mod ord">
          <ac:chgData name="Metallo, Michelle M" userId="7ee08d5c-7795-40c5-9a9d-bc9e39284bf3" providerId="ADAL" clId="{0CC4A4B0-C2C8-4744-997A-72C46EE55458}" dt="2026-02-25T22:19:31.727" v="15378" actId="692"/>
          <ac:spMkLst>
            <pc:docMk/>
            <pc:sldMk cId="1382732670" sldId="2147478762"/>
            <ac:spMk id="19" creationId="{76FDF18C-9EF8-E994-CF38-867F98540E50}"/>
          </ac:spMkLst>
        </pc:spChg>
        <pc:spChg chg="add mod ord">
          <ac:chgData name="Metallo, Michelle M" userId="7ee08d5c-7795-40c5-9a9d-bc9e39284bf3" providerId="ADAL" clId="{0CC4A4B0-C2C8-4744-997A-72C46EE55458}" dt="2026-02-25T22:23:51.258" v="15415" actId="1076"/>
          <ac:spMkLst>
            <pc:docMk/>
            <pc:sldMk cId="1382732670" sldId="2147478762"/>
            <ac:spMk id="20" creationId="{D7F520FE-5424-98DD-30A2-5E211E6128F7}"/>
          </ac:spMkLst>
        </pc:spChg>
        <pc:spChg chg="add mod ord">
          <ac:chgData name="Metallo, Michelle M" userId="7ee08d5c-7795-40c5-9a9d-bc9e39284bf3" providerId="ADAL" clId="{0CC4A4B0-C2C8-4744-997A-72C46EE55458}" dt="2026-02-25T22:46:52.021" v="16013" actId="1076"/>
          <ac:spMkLst>
            <pc:docMk/>
            <pc:sldMk cId="1382732670" sldId="2147478762"/>
            <ac:spMk id="21" creationId="{4F6C37CD-26B6-505B-8217-A5AD39A08D97}"/>
          </ac:spMkLst>
        </pc:spChg>
        <pc:picChg chg="add mod ord">
          <ac:chgData name="Metallo, Michelle M" userId="7ee08d5c-7795-40c5-9a9d-bc9e39284bf3" providerId="ADAL" clId="{0CC4A4B0-C2C8-4744-997A-72C46EE55458}" dt="2026-02-25T22:23:26.012" v="15413" actId="1076"/>
          <ac:picMkLst>
            <pc:docMk/>
            <pc:sldMk cId="1382732670" sldId="2147478762"/>
            <ac:picMk id="7" creationId="{BB4C2F8F-3CEF-3C7C-E000-6DAE664380E2}"/>
          </ac:picMkLst>
        </pc:picChg>
        <pc:picChg chg="add mod ord modCrop">
          <ac:chgData name="Metallo, Michelle M" userId="7ee08d5c-7795-40c5-9a9d-bc9e39284bf3" providerId="ADAL" clId="{0CC4A4B0-C2C8-4744-997A-72C46EE55458}" dt="2026-02-25T22:20:35.068" v="15390" actId="1076"/>
          <ac:picMkLst>
            <pc:docMk/>
            <pc:sldMk cId="1382732670" sldId="2147478762"/>
            <ac:picMk id="8" creationId="{06CB5419-176E-B3FE-04DC-AAB5A2A894F7}"/>
          </ac:picMkLst>
        </pc:picChg>
        <pc:picChg chg="add del mod">
          <ac:chgData name="Metallo, Michelle M" userId="7ee08d5c-7795-40c5-9a9d-bc9e39284bf3" providerId="ADAL" clId="{0CC4A4B0-C2C8-4744-997A-72C46EE55458}" dt="2026-03-02T17:14:22.429" v="29653"/>
          <ac:picMkLst>
            <pc:docMk/>
            <pc:sldMk cId="1382732670" sldId="2147478762"/>
            <ac:picMk id="35" creationId="{F0733946-2090-FDB1-A177-28EB9B1FB38A}"/>
          </ac:picMkLst>
        </pc:picChg>
        <pc:picChg chg="add del mod ord">
          <ac:chgData name="Metallo, Michelle M" userId="7ee08d5c-7795-40c5-9a9d-bc9e39284bf3" providerId="ADAL" clId="{0CC4A4B0-C2C8-4744-997A-72C46EE55458}" dt="2026-03-02T17:15:28.512" v="29654"/>
          <ac:picMkLst>
            <pc:docMk/>
            <pc:sldMk cId="1382732670" sldId="2147478762"/>
            <ac:picMk id="66" creationId="{19067FE3-46C1-8925-9008-B7443CFB18E4}"/>
          </ac:picMkLst>
        </pc:picChg>
        <pc:picChg chg="add del mod">
          <ac:chgData name="Metallo, Michelle M" userId="7ee08d5c-7795-40c5-9a9d-bc9e39284bf3" providerId="ADAL" clId="{0CC4A4B0-C2C8-4744-997A-72C46EE55458}" dt="2026-03-02T17:16:45.899" v="29656"/>
          <ac:picMkLst>
            <pc:docMk/>
            <pc:sldMk cId="1382732670" sldId="2147478762"/>
            <ac:picMk id="67" creationId="{BC560F24-2E3B-9C26-BD5C-3D8C6814B9CD}"/>
          </ac:picMkLst>
        </pc:picChg>
        <pc:picChg chg="add del mod ord">
          <ac:chgData name="Metallo, Michelle M" userId="7ee08d5c-7795-40c5-9a9d-bc9e39284bf3" providerId="ADAL" clId="{0CC4A4B0-C2C8-4744-997A-72C46EE55458}" dt="2026-03-02T17:18:02.855" v="29657"/>
          <ac:picMkLst>
            <pc:docMk/>
            <pc:sldMk cId="1382732670" sldId="2147478762"/>
            <ac:picMk id="73" creationId="{499422F3-5AF0-C61A-C703-B01BE09587DA}"/>
          </ac:picMkLst>
        </pc:picChg>
        <pc:picChg chg="add del mod">
          <ac:chgData name="Metallo, Michelle M" userId="7ee08d5c-7795-40c5-9a9d-bc9e39284bf3" providerId="ADAL" clId="{0CC4A4B0-C2C8-4744-997A-72C46EE55458}" dt="2026-03-02T17:18:34.290" v="29659"/>
          <ac:picMkLst>
            <pc:docMk/>
            <pc:sldMk cId="1382732670" sldId="2147478762"/>
            <ac:picMk id="74" creationId="{EAB44617-CFB0-B54F-D821-87F05C2C1F87}"/>
          </ac:picMkLst>
        </pc:picChg>
        <pc:picChg chg="add del mod ord">
          <ac:chgData name="Metallo, Michelle M" userId="7ee08d5c-7795-40c5-9a9d-bc9e39284bf3" providerId="ADAL" clId="{0CC4A4B0-C2C8-4744-997A-72C46EE55458}" dt="2026-03-02T17:19:32.164" v="29660"/>
          <ac:picMkLst>
            <pc:docMk/>
            <pc:sldMk cId="1382732670" sldId="2147478762"/>
            <ac:picMk id="78" creationId="{0B4FF696-B6D4-74DB-2629-8593988B1D92}"/>
          </ac:picMkLst>
        </pc:picChg>
        <pc:picChg chg="add del mod">
          <ac:chgData name="Metallo, Michelle M" userId="7ee08d5c-7795-40c5-9a9d-bc9e39284bf3" providerId="ADAL" clId="{0CC4A4B0-C2C8-4744-997A-72C46EE55458}" dt="2026-03-02T17:19:38.075" v="29662"/>
          <ac:picMkLst>
            <pc:docMk/>
            <pc:sldMk cId="1382732670" sldId="2147478762"/>
            <ac:picMk id="79" creationId="{CE61E52E-6F93-1697-CB7F-78259396CCC3}"/>
          </ac:picMkLst>
        </pc:picChg>
        <pc:picChg chg="add del mod ord">
          <ac:chgData name="Metallo, Michelle M" userId="7ee08d5c-7795-40c5-9a9d-bc9e39284bf3" providerId="ADAL" clId="{0CC4A4B0-C2C8-4744-997A-72C46EE55458}" dt="2026-03-02T17:20:09.753" v="29663"/>
          <ac:picMkLst>
            <pc:docMk/>
            <pc:sldMk cId="1382732670" sldId="2147478762"/>
            <ac:picMk id="82" creationId="{9E6EF021-0A91-E618-E891-B98CFD77F5BF}"/>
          </ac:picMkLst>
        </pc:picChg>
        <pc:picChg chg="add del mod">
          <ac:chgData name="Metallo, Michelle M" userId="7ee08d5c-7795-40c5-9a9d-bc9e39284bf3" providerId="ADAL" clId="{0CC4A4B0-C2C8-4744-997A-72C46EE55458}" dt="2026-03-02T17:20:20.293" v="29665"/>
          <ac:picMkLst>
            <pc:docMk/>
            <pc:sldMk cId="1382732670" sldId="2147478762"/>
            <ac:picMk id="83" creationId="{6A373909-A642-0C23-7B8C-5B4D5CA8C1C4}"/>
          </ac:picMkLst>
        </pc:picChg>
        <pc:picChg chg="add del mod ord">
          <ac:chgData name="Metallo, Michelle M" userId="7ee08d5c-7795-40c5-9a9d-bc9e39284bf3" providerId="ADAL" clId="{0CC4A4B0-C2C8-4744-997A-72C46EE55458}" dt="2026-03-02T17:21:46.504" v="29666"/>
          <ac:picMkLst>
            <pc:docMk/>
            <pc:sldMk cId="1382732670" sldId="2147478762"/>
            <ac:picMk id="86" creationId="{0218046A-6024-A2B4-09B1-5E768E747E78}"/>
          </ac:picMkLst>
        </pc:picChg>
        <pc:picChg chg="add mod">
          <ac:chgData name="Metallo, Michelle M" userId="7ee08d5c-7795-40c5-9a9d-bc9e39284bf3" providerId="ADAL" clId="{0CC4A4B0-C2C8-4744-997A-72C46EE55458}" dt="2026-03-02T17:21:46.504" v="29666"/>
          <ac:picMkLst>
            <pc:docMk/>
            <pc:sldMk cId="1382732670" sldId="2147478762"/>
            <ac:picMk id="87" creationId="{95625419-BA38-B8B7-4815-3AB2787F53B7}"/>
          </ac:picMkLst>
        </pc:picChg>
      </pc:sldChg>
      <pc:sldChg chg="addSp delSp modSp add mod modNotesTx">
        <pc:chgData name="Metallo, Michelle M" userId="7ee08d5c-7795-40c5-9a9d-bc9e39284bf3" providerId="ADAL" clId="{0CC4A4B0-C2C8-4744-997A-72C46EE55458}" dt="2026-03-02T17:03:39.451" v="29615"/>
        <pc:sldMkLst>
          <pc:docMk/>
          <pc:sldMk cId="1045835490" sldId="2147478763"/>
        </pc:sldMkLst>
        <pc:spChg chg="add mod">
          <ac:chgData name="Metallo, Michelle M" userId="7ee08d5c-7795-40c5-9a9d-bc9e39284bf3" providerId="ADAL" clId="{0CC4A4B0-C2C8-4744-997A-72C46EE55458}" dt="2026-02-26T22:58:44.908" v="24404" actId="122"/>
          <ac:spMkLst>
            <pc:docMk/>
            <pc:sldMk cId="1045835490" sldId="2147478763"/>
            <ac:spMk id="2" creationId="{5817B0CA-FC2D-6012-A56F-D5F911A9FA46}"/>
          </ac:spMkLst>
        </pc:spChg>
        <pc:picChg chg="mod ord">
          <ac:chgData name="Metallo, Michelle M" userId="7ee08d5c-7795-40c5-9a9d-bc9e39284bf3" providerId="ADAL" clId="{0CC4A4B0-C2C8-4744-997A-72C46EE55458}" dt="2026-02-26T22:59:04.896" v="24405" actId="1076"/>
          <ac:picMkLst>
            <pc:docMk/>
            <pc:sldMk cId="1045835490" sldId="2147478763"/>
            <ac:picMk id="3" creationId="{8E42AE53-4D69-483D-BC85-12B3FAAD6478}"/>
          </ac:picMkLst>
        </pc:picChg>
        <pc:picChg chg="add mod">
          <ac:chgData name="Metallo, Michelle M" userId="7ee08d5c-7795-40c5-9a9d-bc9e39284bf3" providerId="ADAL" clId="{0CC4A4B0-C2C8-4744-997A-72C46EE55458}" dt="2026-03-02T17:03:39.451" v="29615"/>
          <ac:picMkLst>
            <pc:docMk/>
            <pc:sldMk cId="1045835490" sldId="2147478763"/>
            <ac:picMk id="6" creationId="{C4010B99-B082-8D4E-D731-6C2B84A0A89F}"/>
          </ac:picMkLst>
        </pc:picChg>
        <pc:picChg chg="add mod">
          <ac:chgData name="Metallo, Michelle M" userId="7ee08d5c-7795-40c5-9a9d-bc9e39284bf3" providerId="ADAL" clId="{0CC4A4B0-C2C8-4744-997A-72C46EE55458}" dt="2026-02-26T22:57:00.649" v="24394" actId="14100"/>
          <ac:picMkLst>
            <pc:docMk/>
            <pc:sldMk cId="1045835490" sldId="2147478763"/>
            <ac:picMk id="8" creationId="{73F545A5-C155-EDC7-D791-25DFE21142A5}"/>
          </ac:picMkLst>
        </pc:picChg>
        <pc:picChg chg="mod">
          <ac:chgData name="Metallo, Michelle M" userId="7ee08d5c-7795-40c5-9a9d-bc9e39284bf3" providerId="ADAL" clId="{0CC4A4B0-C2C8-4744-997A-72C46EE55458}" dt="2026-02-26T22:55:36.104" v="24385" actId="14100"/>
          <ac:picMkLst>
            <pc:docMk/>
            <pc:sldMk cId="1045835490" sldId="2147478763"/>
            <ac:picMk id="11" creationId="{95A7C898-4D9E-460C-982B-8F31600084AA}"/>
          </ac:picMkLst>
        </pc:picChg>
        <pc:picChg chg="mod ord">
          <ac:chgData name="Metallo, Michelle M" userId="7ee08d5c-7795-40c5-9a9d-bc9e39284bf3" providerId="ADAL" clId="{0CC4A4B0-C2C8-4744-997A-72C46EE55458}" dt="2026-02-26T22:57:29.148" v="24396" actId="1076"/>
          <ac:picMkLst>
            <pc:docMk/>
            <pc:sldMk cId="1045835490" sldId="2147478763"/>
            <ac:picMk id="13" creationId="{E97F31EE-1925-4166-A343-61D44A445905}"/>
          </ac:picMkLst>
        </pc:picChg>
      </pc:sldChg>
      <pc:sldChg chg="addSp delSp modSp add mod modTransition modAnim modNotesTx">
        <pc:chgData name="Metallo, Michelle M" userId="7ee08d5c-7795-40c5-9a9d-bc9e39284bf3" providerId="ADAL" clId="{0CC4A4B0-C2C8-4744-997A-72C46EE55458}" dt="2026-03-02T17:38:12.719" v="29717"/>
        <pc:sldMkLst>
          <pc:docMk/>
          <pc:sldMk cId="3303773946" sldId="2147478765"/>
        </pc:sldMkLst>
        <pc:spChg chg="mod">
          <ac:chgData name="Metallo, Michelle M" userId="7ee08d5c-7795-40c5-9a9d-bc9e39284bf3" providerId="ADAL" clId="{0CC4A4B0-C2C8-4744-997A-72C46EE55458}" dt="2026-02-27T20:40:09.470" v="26280" actId="1076"/>
          <ac:spMkLst>
            <pc:docMk/>
            <pc:sldMk cId="3303773946" sldId="2147478765"/>
            <ac:spMk id="5" creationId="{C8D1900B-EE13-1DDD-D0F4-1924A12FA77C}"/>
          </ac:spMkLst>
        </pc:spChg>
        <pc:spChg chg="mod ord">
          <ac:chgData name="Metallo, Michelle M" userId="7ee08d5c-7795-40c5-9a9d-bc9e39284bf3" providerId="ADAL" clId="{0CC4A4B0-C2C8-4744-997A-72C46EE55458}" dt="2026-02-27T20:38:51.413" v="26275" actId="14100"/>
          <ac:spMkLst>
            <pc:docMk/>
            <pc:sldMk cId="3303773946" sldId="2147478765"/>
            <ac:spMk id="6" creationId="{7C62BD06-2AF5-0BBB-DD02-28109150C01E}"/>
          </ac:spMkLst>
        </pc:spChg>
        <pc:spChg chg="mod">
          <ac:chgData name="Metallo, Michelle M" userId="7ee08d5c-7795-40c5-9a9d-bc9e39284bf3" providerId="ADAL" clId="{0CC4A4B0-C2C8-4744-997A-72C46EE55458}" dt="2026-03-02T16:50:46.153" v="29614" actId="1076"/>
          <ac:spMkLst>
            <pc:docMk/>
            <pc:sldMk cId="3303773946" sldId="2147478765"/>
            <ac:spMk id="10" creationId="{B2218352-3FA5-DC64-8356-0D8662204EC4}"/>
          </ac:spMkLst>
        </pc:spChg>
        <pc:spChg chg="mod">
          <ac:chgData name="Metallo, Michelle M" userId="7ee08d5c-7795-40c5-9a9d-bc9e39284bf3" providerId="ADAL" clId="{0CC4A4B0-C2C8-4744-997A-72C46EE55458}" dt="2026-02-27T20:38:00.062" v="26268" actId="403"/>
          <ac:spMkLst>
            <pc:docMk/>
            <pc:sldMk cId="3303773946" sldId="2147478765"/>
            <ac:spMk id="11" creationId="{6D77E190-5500-2528-727E-11EDF81B0FA5}"/>
          </ac:spMkLst>
        </pc:spChg>
        <pc:picChg chg="mod">
          <ac:chgData name="Metallo, Michelle M" userId="7ee08d5c-7795-40c5-9a9d-bc9e39284bf3" providerId="ADAL" clId="{0CC4A4B0-C2C8-4744-997A-72C46EE55458}" dt="2026-03-02T16:50:16.221" v="29612" actId="14100"/>
          <ac:picMkLst>
            <pc:docMk/>
            <pc:sldMk cId="3303773946" sldId="2147478765"/>
            <ac:picMk id="7" creationId="{7279F9CE-73A2-105C-A6CE-2AF677A5AFA8}"/>
          </ac:picMkLst>
        </pc:picChg>
        <pc:picChg chg="mod">
          <ac:chgData name="Metallo, Michelle M" userId="7ee08d5c-7795-40c5-9a9d-bc9e39284bf3" providerId="ADAL" clId="{0CC4A4B0-C2C8-4744-997A-72C46EE55458}" dt="2026-02-27T20:34:19.316" v="26242" actId="1076"/>
          <ac:picMkLst>
            <pc:docMk/>
            <pc:sldMk cId="3303773946" sldId="2147478765"/>
            <ac:picMk id="9" creationId="{95AFEA6D-70AD-A094-985C-780F71289D37}"/>
          </ac:picMkLst>
        </pc:picChg>
        <pc:picChg chg="add del mod ord">
          <ac:chgData name="Metallo, Michelle M" userId="7ee08d5c-7795-40c5-9a9d-bc9e39284bf3" providerId="ADAL" clId="{0CC4A4B0-C2C8-4744-997A-72C46EE55458}" dt="2026-03-02T17:38:12.719" v="29717"/>
          <ac:picMkLst>
            <pc:docMk/>
            <pc:sldMk cId="3303773946" sldId="2147478765"/>
            <ac:picMk id="23" creationId="{D789824B-8CDF-247D-C405-D8579DCCEBDA}"/>
          </ac:picMkLst>
        </pc:picChg>
        <pc:picChg chg="add mod">
          <ac:chgData name="Metallo, Michelle M" userId="7ee08d5c-7795-40c5-9a9d-bc9e39284bf3" providerId="ADAL" clId="{0CC4A4B0-C2C8-4744-997A-72C46EE55458}" dt="2026-03-02T17:38:12.719" v="29717"/>
          <ac:picMkLst>
            <pc:docMk/>
            <pc:sldMk cId="3303773946" sldId="2147478765"/>
            <ac:picMk id="24" creationId="{47B03201-6A99-E6BC-7C27-2D0EF7E0AC5D}"/>
          </ac:picMkLst>
        </pc:picChg>
        <pc:picChg chg="del">
          <ac:chgData name="Metallo, Michelle M" userId="7ee08d5c-7795-40c5-9a9d-bc9e39284bf3" providerId="ADAL" clId="{0CC4A4B0-C2C8-4744-997A-72C46EE55458}" dt="2026-03-02T17:37:29.961" v="29716"/>
          <ac:picMkLst>
            <pc:docMk/>
            <pc:sldMk cId="3303773946" sldId="2147478765"/>
            <ac:picMk id="34" creationId="{4A420969-6BAF-A2A8-E0FC-48442E36019D}"/>
          </ac:picMkLst>
        </pc:picChg>
      </pc:sldChg>
      <pc:sldChg chg="addSp delSp modSp new mod modTransition modClrScheme modAnim chgLayout modNotesTx">
        <pc:chgData name="Metallo, Michelle M" userId="7ee08d5c-7795-40c5-9a9d-bc9e39284bf3" providerId="ADAL" clId="{0CC4A4B0-C2C8-4744-997A-72C46EE55458}" dt="2026-03-02T21:31:31.183" v="33540" actId="1076"/>
        <pc:sldMkLst>
          <pc:docMk/>
          <pc:sldMk cId="4064462542" sldId="2147478766"/>
        </pc:sldMkLst>
        <pc:spChg chg="mod ord">
          <ac:chgData name="Metallo, Michelle M" userId="7ee08d5c-7795-40c5-9a9d-bc9e39284bf3" providerId="ADAL" clId="{0CC4A4B0-C2C8-4744-997A-72C46EE55458}" dt="2026-02-27T21:51:30.612" v="28955" actId="26606"/>
          <ac:spMkLst>
            <pc:docMk/>
            <pc:sldMk cId="4064462542" sldId="2147478766"/>
            <ac:spMk id="3" creationId="{2E0689C1-856C-19B2-6F5E-DC84949F684C}"/>
          </ac:spMkLst>
        </pc:spChg>
        <pc:spChg chg="add mod">
          <ac:chgData name="Metallo, Michelle M" userId="7ee08d5c-7795-40c5-9a9d-bc9e39284bf3" providerId="ADAL" clId="{0CC4A4B0-C2C8-4744-997A-72C46EE55458}" dt="2026-02-27T21:54:19.404" v="28984" actId="14100"/>
          <ac:spMkLst>
            <pc:docMk/>
            <pc:sldMk cId="4064462542" sldId="2147478766"/>
            <ac:spMk id="6" creationId="{1DE94704-92A7-D9B6-96C2-009A414E19F2}"/>
          </ac:spMkLst>
        </pc:spChg>
        <pc:spChg chg="add mod">
          <ac:chgData name="Metallo, Michelle M" userId="7ee08d5c-7795-40c5-9a9d-bc9e39284bf3" providerId="ADAL" clId="{0CC4A4B0-C2C8-4744-997A-72C46EE55458}" dt="2026-03-02T19:42:48.379" v="32332" actId="20577"/>
          <ac:spMkLst>
            <pc:docMk/>
            <pc:sldMk cId="4064462542" sldId="2147478766"/>
            <ac:spMk id="10" creationId="{7C41B6E6-9AF4-7F10-679D-FCB45C382DDB}"/>
          </ac:spMkLst>
        </pc:spChg>
        <pc:spChg chg="add mod">
          <ac:chgData name="Metallo, Michelle M" userId="7ee08d5c-7795-40c5-9a9d-bc9e39284bf3" providerId="ADAL" clId="{0CC4A4B0-C2C8-4744-997A-72C46EE55458}" dt="2026-03-02T21:31:31.183" v="33540" actId="1076"/>
          <ac:spMkLst>
            <pc:docMk/>
            <pc:sldMk cId="4064462542" sldId="2147478766"/>
            <ac:spMk id="129" creationId="{A47D3E49-DB30-09C6-160F-0EB79221373D}"/>
          </ac:spMkLst>
        </pc:spChg>
        <pc:picChg chg="add mod">
          <ac:chgData name="Metallo, Michelle M" userId="7ee08d5c-7795-40c5-9a9d-bc9e39284bf3" providerId="ADAL" clId="{0CC4A4B0-C2C8-4744-997A-72C46EE55458}" dt="2026-03-02T21:29:15.864" v="33503" actId="1076"/>
          <ac:picMkLst>
            <pc:docMk/>
            <pc:sldMk cId="4064462542" sldId="2147478766"/>
            <ac:picMk id="5" creationId="{259C4A1B-68BA-6BBB-A2B4-C92CC35AF2B8}"/>
          </ac:picMkLst>
        </pc:picChg>
        <pc:picChg chg="add mod">
          <ac:chgData name="Metallo, Michelle M" userId="7ee08d5c-7795-40c5-9a9d-bc9e39284bf3" providerId="ADAL" clId="{0CC4A4B0-C2C8-4744-997A-72C46EE55458}" dt="2026-02-27T21:54:39.160" v="28986" actId="1076"/>
          <ac:picMkLst>
            <pc:docMk/>
            <pc:sldMk cId="4064462542" sldId="2147478766"/>
            <ac:picMk id="8" creationId="{E15C422D-AB1E-01D6-5213-4B330F276621}"/>
          </ac:picMkLst>
        </pc:picChg>
        <pc:picChg chg="add del mod">
          <ac:chgData name="Metallo, Michelle M" userId="7ee08d5c-7795-40c5-9a9d-bc9e39284bf3" providerId="ADAL" clId="{0CC4A4B0-C2C8-4744-997A-72C46EE55458}" dt="2026-03-02T19:41:18.391" v="32329"/>
          <ac:picMkLst>
            <pc:docMk/>
            <pc:sldMk cId="4064462542" sldId="2147478766"/>
            <ac:picMk id="21" creationId="{69309240-CFBC-AEE6-1568-5289568A3279}"/>
          </ac:picMkLst>
        </pc:picChg>
        <pc:picChg chg="add del mod ord">
          <ac:chgData name="Metallo, Michelle M" userId="7ee08d5c-7795-40c5-9a9d-bc9e39284bf3" providerId="ADAL" clId="{0CC4A4B0-C2C8-4744-997A-72C46EE55458}" dt="2026-03-02T19:41:45.997" v="32330"/>
          <ac:picMkLst>
            <pc:docMk/>
            <pc:sldMk cId="4064462542" sldId="2147478766"/>
            <ac:picMk id="24" creationId="{4959EC1E-DC3D-4673-5B2D-382723941FFA}"/>
          </ac:picMkLst>
        </pc:picChg>
        <pc:picChg chg="add del mod">
          <ac:chgData name="Metallo, Michelle M" userId="7ee08d5c-7795-40c5-9a9d-bc9e39284bf3" providerId="ADAL" clId="{0CC4A4B0-C2C8-4744-997A-72C46EE55458}" dt="2026-03-02T19:43:11.586" v="32334"/>
          <ac:picMkLst>
            <pc:docMk/>
            <pc:sldMk cId="4064462542" sldId="2147478766"/>
            <ac:picMk id="25" creationId="{A167D4D1-C18F-754C-A305-69EC20F8FDA3}"/>
          </ac:picMkLst>
        </pc:picChg>
        <pc:picChg chg="add del mod ord">
          <ac:chgData name="Metallo, Michelle M" userId="7ee08d5c-7795-40c5-9a9d-bc9e39284bf3" providerId="ADAL" clId="{0CC4A4B0-C2C8-4744-997A-72C46EE55458}" dt="2026-03-02T19:43:40.503" v="32335"/>
          <ac:picMkLst>
            <pc:docMk/>
            <pc:sldMk cId="4064462542" sldId="2147478766"/>
            <ac:picMk id="31" creationId="{CB0E06EA-1FB0-09BE-5CAD-1F96B63B462A}"/>
          </ac:picMkLst>
        </pc:picChg>
        <pc:picChg chg="add del mod">
          <ac:chgData name="Metallo, Michelle M" userId="7ee08d5c-7795-40c5-9a9d-bc9e39284bf3" providerId="ADAL" clId="{0CC4A4B0-C2C8-4744-997A-72C46EE55458}" dt="2026-03-02T19:44:14.418" v="32337"/>
          <ac:picMkLst>
            <pc:docMk/>
            <pc:sldMk cId="4064462542" sldId="2147478766"/>
            <ac:picMk id="32" creationId="{EDD89CFF-6933-E528-FC3A-C8E621B5D8AC}"/>
          </ac:picMkLst>
        </pc:picChg>
        <pc:picChg chg="add del mod ord">
          <ac:chgData name="Metallo, Michelle M" userId="7ee08d5c-7795-40c5-9a9d-bc9e39284bf3" providerId="ADAL" clId="{0CC4A4B0-C2C8-4744-997A-72C46EE55458}" dt="2026-03-02T19:44:36.996" v="32338"/>
          <ac:picMkLst>
            <pc:docMk/>
            <pc:sldMk cId="4064462542" sldId="2147478766"/>
            <ac:picMk id="37" creationId="{107E329E-1E89-7E14-4FD2-CAB1EDE786B2}"/>
          </ac:picMkLst>
        </pc:picChg>
        <pc:picChg chg="add del mod">
          <ac:chgData name="Metallo, Michelle M" userId="7ee08d5c-7795-40c5-9a9d-bc9e39284bf3" providerId="ADAL" clId="{0CC4A4B0-C2C8-4744-997A-72C46EE55458}" dt="2026-03-02T19:45:03.916" v="32340"/>
          <ac:picMkLst>
            <pc:docMk/>
            <pc:sldMk cId="4064462542" sldId="2147478766"/>
            <ac:picMk id="38" creationId="{D9919911-F984-97BC-7014-C10F08626702}"/>
          </ac:picMkLst>
        </pc:picChg>
        <pc:picChg chg="add del mod ord">
          <ac:chgData name="Metallo, Michelle M" userId="7ee08d5c-7795-40c5-9a9d-bc9e39284bf3" providerId="ADAL" clId="{0CC4A4B0-C2C8-4744-997A-72C46EE55458}" dt="2026-03-02T19:45:23.623" v="32341"/>
          <ac:picMkLst>
            <pc:docMk/>
            <pc:sldMk cId="4064462542" sldId="2147478766"/>
            <ac:picMk id="43" creationId="{C3F69957-1377-5B26-5860-D7F416BACE28}"/>
          </ac:picMkLst>
        </pc:picChg>
        <pc:picChg chg="add del mod">
          <ac:chgData name="Metallo, Michelle M" userId="7ee08d5c-7795-40c5-9a9d-bc9e39284bf3" providerId="ADAL" clId="{0CC4A4B0-C2C8-4744-997A-72C46EE55458}" dt="2026-03-02T19:45:52.347" v="32343"/>
          <ac:picMkLst>
            <pc:docMk/>
            <pc:sldMk cId="4064462542" sldId="2147478766"/>
            <ac:picMk id="44" creationId="{339D5E82-9749-05FA-55B4-9F903A42AE8E}"/>
          </ac:picMkLst>
        </pc:picChg>
        <pc:picChg chg="add del mod ord">
          <ac:chgData name="Metallo, Michelle M" userId="7ee08d5c-7795-40c5-9a9d-bc9e39284bf3" providerId="ADAL" clId="{0CC4A4B0-C2C8-4744-997A-72C46EE55458}" dt="2026-03-02T19:46:13.923" v="32344"/>
          <ac:picMkLst>
            <pc:docMk/>
            <pc:sldMk cId="4064462542" sldId="2147478766"/>
            <ac:picMk id="49" creationId="{FFFEDECE-0FEE-8AF5-FB44-C2E48667BED1}"/>
          </ac:picMkLst>
        </pc:picChg>
        <pc:picChg chg="add del mod">
          <ac:chgData name="Metallo, Michelle M" userId="7ee08d5c-7795-40c5-9a9d-bc9e39284bf3" providerId="ADAL" clId="{0CC4A4B0-C2C8-4744-997A-72C46EE55458}" dt="2026-03-02T19:46:19.235" v="32346"/>
          <ac:picMkLst>
            <pc:docMk/>
            <pc:sldMk cId="4064462542" sldId="2147478766"/>
            <ac:picMk id="50" creationId="{E2260883-661C-A996-CC00-371E7FFBFBFC}"/>
          </ac:picMkLst>
        </pc:picChg>
        <pc:picChg chg="add del mod ord">
          <ac:chgData name="Metallo, Michelle M" userId="7ee08d5c-7795-40c5-9a9d-bc9e39284bf3" providerId="ADAL" clId="{0CC4A4B0-C2C8-4744-997A-72C46EE55458}" dt="2026-03-02T19:46:38.240" v="32347"/>
          <ac:picMkLst>
            <pc:docMk/>
            <pc:sldMk cId="4064462542" sldId="2147478766"/>
            <ac:picMk id="53" creationId="{D9E83459-8D0D-A823-346B-CC2DFE83E6F9}"/>
          </ac:picMkLst>
        </pc:picChg>
        <pc:picChg chg="add del mod">
          <ac:chgData name="Metallo, Michelle M" userId="7ee08d5c-7795-40c5-9a9d-bc9e39284bf3" providerId="ADAL" clId="{0CC4A4B0-C2C8-4744-997A-72C46EE55458}" dt="2026-03-02T19:46:41.596" v="32349"/>
          <ac:picMkLst>
            <pc:docMk/>
            <pc:sldMk cId="4064462542" sldId="2147478766"/>
            <ac:picMk id="54" creationId="{B970FB19-02C5-E57A-5787-93518618C044}"/>
          </ac:picMkLst>
        </pc:picChg>
        <pc:picChg chg="add del mod ord">
          <ac:chgData name="Metallo, Michelle M" userId="7ee08d5c-7795-40c5-9a9d-bc9e39284bf3" providerId="ADAL" clId="{0CC4A4B0-C2C8-4744-997A-72C46EE55458}" dt="2026-03-02T19:47:08.690" v="32350"/>
          <ac:picMkLst>
            <pc:docMk/>
            <pc:sldMk cId="4064462542" sldId="2147478766"/>
            <ac:picMk id="57" creationId="{76D31B43-8B47-520F-2FE1-E3EB1CAB786C}"/>
          </ac:picMkLst>
        </pc:picChg>
        <pc:picChg chg="add del mod">
          <ac:chgData name="Metallo, Michelle M" userId="7ee08d5c-7795-40c5-9a9d-bc9e39284bf3" providerId="ADAL" clId="{0CC4A4B0-C2C8-4744-997A-72C46EE55458}" dt="2026-03-02T19:47:38.587" v="32352"/>
          <ac:picMkLst>
            <pc:docMk/>
            <pc:sldMk cId="4064462542" sldId="2147478766"/>
            <ac:picMk id="58" creationId="{D75825DE-376F-B33F-3D3E-7880F7893888}"/>
          </ac:picMkLst>
        </pc:picChg>
        <pc:picChg chg="add del mod ord">
          <ac:chgData name="Metallo, Michelle M" userId="7ee08d5c-7795-40c5-9a9d-bc9e39284bf3" providerId="ADAL" clId="{0CC4A4B0-C2C8-4744-997A-72C46EE55458}" dt="2026-03-02T19:48:03.771" v="32353"/>
          <ac:picMkLst>
            <pc:docMk/>
            <pc:sldMk cId="4064462542" sldId="2147478766"/>
            <ac:picMk id="62" creationId="{E0556219-3266-1AF8-CE5E-915318BE0EC8}"/>
          </ac:picMkLst>
        </pc:picChg>
        <pc:picChg chg="add del mod">
          <ac:chgData name="Metallo, Michelle M" userId="7ee08d5c-7795-40c5-9a9d-bc9e39284bf3" providerId="ADAL" clId="{0CC4A4B0-C2C8-4744-997A-72C46EE55458}" dt="2026-03-02T19:48:37.404" v="32355"/>
          <ac:picMkLst>
            <pc:docMk/>
            <pc:sldMk cId="4064462542" sldId="2147478766"/>
            <ac:picMk id="63" creationId="{B1629A6C-CAA0-8A23-CDC5-0A6EEA243F7E}"/>
          </ac:picMkLst>
        </pc:picChg>
        <pc:picChg chg="add del mod ord">
          <ac:chgData name="Metallo, Michelle M" userId="7ee08d5c-7795-40c5-9a9d-bc9e39284bf3" providerId="ADAL" clId="{0CC4A4B0-C2C8-4744-997A-72C46EE55458}" dt="2026-03-02T19:49:02.437" v="32356"/>
          <ac:picMkLst>
            <pc:docMk/>
            <pc:sldMk cId="4064462542" sldId="2147478766"/>
            <ac:picMk id="68" creationId="{49BE632D-C75D-7419-69D5-1D6490E309BD}"/>
          </ac:picMkLst>
        </pc:picChg>
        <pc:picChg chg="add del mod">
          <ac:chgData name="Metallo, Michelle M" userId="7ee08d5c-7795-40c5-9a9d-bc9e39284bf3" providerId="ADAL" clId="{0CC4A4B0-C2C8-4744-997A-72C46EE55458}" dt="2026-03-02T20:11:41.877" v="33428"/>
          <ac:picMkLst>
            <pc:docMk/>
            <pc:sldMk cId="4064462542" sldId="2147478766"/>
            <ac:picMk id="69" creationId="{13367EAB-26BE-0C70-966C-0638B0C9BC7C}"/>
          </ac:picMkLst>
        </pc:picChg>
        <pc:picChg chg="add del mod ord">
          <ac:chgData name="Metallo, Michelle M" userId="7ee08d5c-7795-40c5-9a9d-bc9e39284bf3" providerId="ADAL" clId="{0CC4A4B0-C2C8-4744-997A-72C46EE55458}" dt="2026-03-02T20:12:10.587" v="33429"/>
          <ac:picMkLst>
            <pc:docMk/>
            <pc:sldMk cId="4064462542" sldId="2147478766"/>
            <ac:picMk id="73" creationId="{454A40F9-D66C-6207-ADC7-05E37564F71F}"/>
          </ac:picMkLst>
        </pc:picChg>
        <pc:picChg chg="add del mod">
          <ac:chgData name="Metallo, Michelle M" userId="7ee08d5c-7795-40c5-9a9d-bc9e39284bf3" providerId="ADAL" clId="{0CC4A4B0-C2C8-4744-997A-72C46EE55458}" dt="2026-03-02T20:12:21.992" v="33431"/>
          <ac:picMkLst>
            <pc:docMk/>
            <pc:sldMk cId="4064462542" sldId="2147478766"/>
            <ac:picMk id="74" creationId="{7A3805DB-C02B-E381-1314-E781C8F9AFD2}"/>
          </ac:picMkLst>
        </pc:picChg>
        <pc:picChg chg="add del mod ord">
          <ac:chgData name="Metallo, Michelle M" userId="7ee08d5c-7795-40c5-9a9d-bc9e39284bf3" providerId="ADAL" clId="{0CC4A4B0-C2C8-4744-997A-72C46EE55458}" dt="2026-03-02T20:12:57.938" v="33432"/>
          <ac:picMkLst>
            <pc:docMk/>
            <pc:sldMk cId="4064462542" sldId="2147478766"/>
            <ac:picMk id="77" creationId="{B2F5ED43-8566-055A-5BE5-7DBC0F49AC19}"/>
          </ac:picMkLst>
        </pc:picChg>
        <pc:picChg chg="add del mod">
          <ac:chgData name="Metallo, Michelle M" userId="7ee08d5c-7795-40c5-9a9d-bc9e39284bf3" providerId="ADAL" clId="{0CC4A4B0-C2C8-4744-997A-72C46EE55458}" dt="2026-03-02T20:13:48.488" v="33434"/>
          <ac:picMkLst>
            <pc:docMk/>
            <pc:sldMk cId="4064462542" sldId="2147478766"/>
            <ac:picMk id="78" creationId="{0A10F40B-53D1-550F-7035-11D246786CDA}"/>
          </ac:picMkLst>
        </pc:picChg>
        <pc:picChg chg="add del mod ord">
          <ac:chgData name="Metallo, Michelle M" userId="7ee08d5c-7795-40c5-9a9d-bc9e39284bf3" providerId="ADAL" clId="{0CC4A4B0-C2C8-4744-997A-72C46EE55458}" dt="2026-03-02T20:13:58.945" v="33435"/>
          <ac:picMkLst>
            <pc:docMk/>
            <pc:sldMk cId="4064462542" sldId="2147478766"/>
            <ac:picMk id="86" creationId="{DB6CED39-B36A-2FAE-5609-CFC7E787AC1B}"/>
          </ac:picMkLst>
        </pc:picChg>
        <pc:picChg chg="add del mod">
          <ac:chgData name="Metallo, Michelle M" userId="7ee08d5c-7795-40c5-9a9d-bc9e39284bf3" providerId="ADAL" clId="{0CC4A4B0-C2C8-4744-997A-72C46EE55458}" dt="2026-03-02T20:14:01.811" v="33437"/>
          <ac:picMkLst>
            <pc:docMk/>
            <pc:sldMk cId="4064462542" sldId="2147478766"/>
            <ac:picMk id="87" creationId="{EBFF5E27-2BC8-855F-27CE-847D1EF0705A}"/>
          </ac:picMkLst>
        </pc:picChg>
        <pc:picChg chg="add del mod ord">
          <ac:chgData name="Metallo, Michelle M" userId="7ee08d5c-7795-40c5-9a9d-bc9e39284bf3" providerId="ADAL" clId="{0CC4A4B0-C2C8-4744-997A-72C46EE55458}" dt="2026-03-02T20:14:37.637" v="33438"/>
          <ac:picMkLst>
            <pc:docMk/>
            <pc:sldMk cId="4064462542" sldId="2147478766"/>
            <ac:picMk id="90" creationId="{EBCB4579-91B8-8F87-83E7-FFC109D8953F}"/>
          </ac:picMkLst>
        </pc:picChg>
        <pc:picChg chg="add del mod">
          <ac:chgData name="Metallo, Michelle M" userId="7ee08d5c-7795-40c5-9a9d-bc9e39284bf3" providerId="ADAL" clId="{0CC4A4B0-C2C8-4744-997A-72C46EE55458}" dt="2026-03-02T20:14:56.107" v="33440"/>
          <ac:picMkLst>
            <pc:docMk/>
            <pc:sldMk cId="4064462542" sldId="2147478766"/>
            <ac:picMk id="91" creationId="{A4676EE2-D658-4BD9-2348-B11F93890F31}"/>
          </ac:picMkLst>
        </pc:picChg>
        <pc:picChg chg="add del mod ord">
          <ac:chgData name="Metallo, Michelle M" userId="7ee08d5c-7795-40c5-9a9d-bc9e39284bf3" providerId="ADAL" clId="{0CC4A4B0-C2C8-4744-997A-72C46EE55458}" dt="2026-03-02T20:15:31.273" v="33441"/>
          <ac:picMkLst>
            <pc:docMk/>
            <pc:sldMk cId="4064462542" sldId="2147478766"/>
            <ac:picMk id="94" creationId="{26649CD2-607E-776E-F6D3-4E4CCBCE8066}"/>
          </ac:picMkLst>
        </pc:picChg>
        <pc:picChg chg="add del mod">
          <ac:chgData name="Metallo, Michelle M" userId="7ee08d5c-7795-40c5-9a9d-bc9e39284bf3" providerId="ADAL" clId="{0CC4A4B0-C2C8-4744-997A-72C46EE55458}" dt="2026-03-02T20:15:46.129" v="33443"/>
          <ac:picMkLst>
            <pc:docMk/>
            <pc:sldMk cId="4064462542" sldId="2147478766"/>
            <ac:picMk id="95" creationId="{6E37DE8B-5FE7-3A9D-0CC7-90E6DDCCD3EA}"/>
          </ac:picMkLst>
        </pc:picChg>
        <pc:picChg chg="add del mod ord">
          <ac:chgData name="Metallo, Michelle M" userId="7ee08d5c-7795-40c5-9a9d-bc9e39284bf3" providerId="ADAL" clId="{0CC4A4B0-C2C8-4744-997A-72C46EE55458}" dt="2026-03-02T20:16:13.394" v="33444"/>
          <ac:picMkLst>
            <pc:docMk/>
            <pc:sldMk cId="4064462542" sldId="2147478766"/>
            <ac:picMk id="98" creationId="{594A5A4C-2687-FAB9-515B-43992FE84B02}"/>
          </ac:picMkLst>
        </pc:picChg>
        <pc:picChg chg="add del mod">
          <ac:chgData name="Metallo, Michelle M" userId="7ee08d5c-7795-40c5-9a9d-bc9e39284bf3" providerId="ADAL" clId="{0CC4A4B0-C2C8-4744-997A-72C46EE55458}" dt="2026-03-02T20:16:16.343" v="33446"/>
          <ac:picMkLst>
            <pc:docMk/>
            <pc:sldMk cId="4064462542" sldId="2147478766"/>
            <ac:picMk id="99" creationId="{8AD7A13A-17E2-568B-1A78-8DCE1C5A9083}"/>
          </ac:picMkLst>
        </pc:picChg>
        <pc:picChg chg="add del mod ord">
          <ac:chgData name="Metallo, Michelle M" userId="7ee08d5c-7795-40c5-9a9d-bc9e39284bf3" providerId="ADAL" clId="{0CC4A4B0-C2C8-4744-997A-72C46EE55458}" dt="2026-03-02T20:16:50.812" v="33447"/>
          <ac:picMkLst>
            <pc:docMk/>
            <pc:sldMk cId="4064462542" sldId="2147478766"/>
            <ac:picMk id="102" creationId="{9ADF3DE5-3077-CF0B-24F0-966AB54C62C3}"/>
          </ac:picMkLst>
        </pc:picChg>
        <pc:picChg chg="add del mod">
          <ac:chgData name="Metallo, Michelle M" userId="7ee08d5c-7795-40c5-9a9d-bc9e39284bf3" providerId="ADAL" clId="{0CC4A4B0-C2C8-4744-997A-72C46EE55458}" dt="2026-03-02T20:17:37.426" v="33449"/>
          <ac:picMkLst>
            <pc:docMk/>
            <pc:sldMk cId="4064462542" sldId="2147478766"/>
            <ac:picMk id="103" creationId="{FE18FA89-B2CA-7459-53F7-DB19B6B56C41}"/>
          </ac:picMkLst>
        </pc:picChg>
        <pc:picChg chg="add del mod ord">
          <ac:chgData name="Metallo, Michelle M" userId="7ee08d5c-7795-40c5-9a9d-bc9e39284bf3" providerId="ADAL" clId="{0CC4A4B0-C2C8-4744-997A-72C46EE55458}" dt="2026-03-02T20:18:05.354" v="33450"/>
          <ac:picMkLst>
            <pc:docMk/>
            <pc:sldMk cId="4064462542" sldId="2147478766"/>
            <ac:picMk id="108" creationId="{A7D9C6E3-E7CD-C09F-6D79-65C5B439AA15}"/>
          </ac:picMkLst>
        </pc:picChg>
        <pc:picChg chg="add del mod">
          <ac:chgData name="Metallo, Michelle M" userId="7ee08d5c-7795-40c5-9a9d-bc9e39284bf3" providerId="ADAL" clId="{0CC4A4B0-C2C8-4744-997A-72C46EE55458}" dt="2026-03-02T20:18:08.187" v="33452"/>
          <ac:picMkLst>
            <pc:docMk/>
            <pc:sldMk cId="4064462542" sldId="2147478766"/>
            <ac:picMk id="109" creationId="{6B1DEF12-0001-53EE-BE2B-1B576D158BE0}"/>
          </ac:picMkLst>
        </pc:picChg>
        <pc:picChg chg="add del mod ord">
          <ac:chgData name="Metallo, Michelle M" userId="7ee08d5c-7795-40c5-9a9d-bc9e39284bf3" providerId="ADAL" clId="{0CC4A4B0-C2C8-4744-997A-72C46EE55458}" dt="2026-03-02T20:18:51.125" v="33453"/>
          <ac:picMkLst>
            <pc:docMk/>
            <pc:sldMk cId="4064462542" sldId="2147478766"/>
            <ac:picMk id="112" creationId="{53E7E4D5-549B-8CEE-3CF3-AFA66F28D47A}"/>
          </ac:picMkLst>
        </pc:picChg>
        <pc:picChg chg="add del mod">
          <ac:chgData name="Metallo, Michelle M" userId="7ee08d5c-7795-40c5-9a9d-bc9e39284bf3" providerId="ADAL" clId="{0CC4A4B0-C2C8-4744-997A-72C46EE55458}" dt="2026-03-02T20:19:41.366" v="33455"/>
          <ac:picMkLst>
            <pc:docMk/>
            <pc:sldMk cId="4064462542" sldId="2147478766"/>
            <ac:picMk id="113" creationId="{086146F9-E7FA-83AF-62EC-64A146A00E17}"/>
          </ac:picMkLst>
        </pc:picChg>
        <pc:picChg chg="add del mod ord">
          <ac:chgData name="Metallo, Michelle M" userId="7ee08d5c-7795-40c5-9a9d-bc9e39284bf3" providerId="ADAL" clId="{0CC4A4B0-C2C8-4744-997A-72C46EE55458}" dt="2026-03-02T20:20:09.973" v="33456"/>
          <ac:picMkLst>
            <pc:docMk/>
            <pc:sldMk cId="4064462542" sldId="2147478766"/>
            <ac:picMk id="117" creationId="{8EDD872A-2333-695E-CAA5-8477009E084D}"/>
          </ac:picMkLst>
        </pc:picChg>
        <pc:picChg chg="add del mod">
          <ac:chgData name="Metallo, Michelle M" userId="7ee08d5c-7795-40c5-9a9d-bc9e39284bf3" providerId="ADAL" clId="{0CC4A4B0-C2C8-4744-997A-72C46EE55458}" dt="2026-03-02T20:20:12.635" v="33458"/>
          <ac:picMkLst>
            <pc:docMk/>
            <pc:sldMk cId="4064462542" sldId="2147478766"/>
            <ac:picMk id="118" creationId="{12328B5B-40C0-90BC-6081-8D0051CA29F8}"/>
          </ac:picMkLst>
        </pc:picChg>
        <pc:picChg chg="add del mod ord">
          <ac:chgData name="Metallo, Michelle M" userId="7ee08d5c-7795-40c5-9a9d-bc9e39284bf3" providerId="ADAL" clId="{0CC4A4B0-C2C8-4744-997A-72C46EE55458}" dt="2026-03-02T20:20:54.412" v="33459"/>
          <ac:picMkLst>
            <pc:docMk/>
            <pc:sldMk cId="4064462542" sldId="2147478766"/>
            <ac:picMk id="121" creationId="{932888D8-EDD0-CD11-FF7A-5DDEA14B4102}"/>
          </ac:picMkLst>
        </pc:picChg>
        <pc:picChg chg="add mod">
          <ac:chgData name="Metallo, Michelle M" userId="7ee08d5c-7795-40c5-9a9d-bc9e39284bf3" providerId="ADAL" clId="{0CC4A4B0-C2C8-4744-997A-72C46EE55458}" dt="2026-03-02T20:20:54.412" v="33459"/>
          <ac:picMkLst>
            <pc:docMk/>
            <pc:sldMk cId="4064462542" sldId="2147478766"/>
            <ac:picMk id="122" creationId="{E68E5F93-88FB-8C68-B908-799F5B0DD471}"/>
          </ac:picMkLst>
        </pc:picChg>
      </pc:sldChg>
      <pc:sldMasterChg chg="setBg delSldLayout modSldLayout">
        <pc:chgData name="Metallo, Michelle M" userId="7ee08d5c-7795-40c5-9a9d-bc9e39284bf3" providerId="ADAL" clId="{0CC4A4B0-C2C8-4744-997A-72C46EE55458}" dt="2026-02-20T19:47:18.064" v="13370" actId="47"/>
        <pc:sldMasterMkLst>
          <pc:docMk/>
          <pc:sldMasterMk cId="2098892643" sldId="2147483648"/>
        </pc:sldMasterMkLst>
        <pc:sldLayoutChg chg="setBg">
          <pc:chgData name="Metallo, Michelle M" userId="7ee08d5c-7795-40c5-9a9d-bc9e39284bf3" providerId="ADAL" clId="{0CC4A4B0-C2C8-4744-997A-72C46EE55458}" dt="2026-02-19T17:09:42.303" v="4030"/>
          <pc:sldLayoutMkLst>
            <pc:docMk/>
            <pc:sldMasterMk cId="2098892643" sldId="2147483648"/>
            <pc:sldLayoutMk cId="3175634249" sldId="2147483650"/>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2831606658" sldId="2147483662"/>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3503568283" sldId="2147483663"/>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983468290" sldId="2147483666"/>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999063964" sldId="2147483667"/>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3827890574" sldId="2147483671"/>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786053637" sldId="2147483672"/>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2846037175" sldId="2147483673"/>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3689932055" sldId="2147483674"/>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234019705" sldId="2147483675"/>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2720731181" sldId="2147483676"/>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858942144" sldId="2147483677"/>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616678232" sldId="2147483679"/>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2374970339" sldId="2147483684"/>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2042208653" sldId="2147483685"/>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105637352" sldId="2147483686"/>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357913964" sldId="2147483688"/>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01659750" sldId="2147483689"/>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2286615322" sldId="2147483690"/>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3882154412" sldId="2147483691"/>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3697579304" sldId="2147483692"/>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610274865" sldId="2147483693"/>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840736842" sldId="2147483694"/>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627824464" sldId="2147483695"/>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3007000554" sldId="2147483696"/>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720890304" sldId="2147483697"/>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419462860" sldId="2147483698"/>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1479768288" sldId="2147483735"/>
          </pc:sldLayoutMkLst>
        </pc:sldLayoutChg>
        <pc:sldLayoutChg chg="setBg">
          <pc:chgData name="Metallo, Michelle M" userId="7ee08d5c-7795-40c5-9a9d-bc9e39284bf3" providerId="ADAL" clId="{0CC4A4B0-C2C8-4744-997A-72C46EE55458}" dt="2026-02-19T17:09:42.303" v="4030"/>
          <pc:sldLayoutMkLst>
            <pc:docMk/>
            <pc:sldMasterMk cId="2098892643" sldId="2147483648"/>
            <pc:sldLayoutMk cId="623073626" sldId="2147483772"/>
          </pc:sldLayoutMkLst>
        </pc:sldLayoutChg>
      </pc:sldMasterChg>
      <pc:sldMasterChg chg="setBg modSldLayout">
        <pc:chgData name="Metallo, Michelle M" userId="7ee08d5c-7795-40c5-9a9d-bc9e39284bf3" providerId="ADAL" clId="{0CC4A4B0-C2C8-4744-997A-72C46EE55458}" dt="2026-02-19T17:09:42.303" v="4030"/>
        <pc:sldMasterMkLst>
          <pc:docMk/>
          <pc:sldMasterMk cId="1128044610" sldId="2147483699"/>
        </pc:sldMasterMkLst>
        <pc:sldLayoutChg chg="setBg">
          <pc:chgData name="Metallo, Michelle M" userId="7ee08d5c-7795-40c5-9a9d-bc9e39284bf3" providerId="ADAL" clId="{0CC4A4B0-C2C8-4744-997A-72C46EE55458}" dt="2026-02-19T17:09:42.303" v="4030"/>
          <pc:sldLayoutMkLst>
            <pc:docMk/>
            <pc:sldMasterMk cId="1128044610" sldId="2147483699"/>
            <pc:sldLayoutMk cId="711640038" sldId="2147483700"/>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345663602" sldId="2147483701"/>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731206288" sldId="2147483702"/>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355935597" sldId="2147483703"/>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886957234" sldId="2147483704"/>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3254693884" sldId="2147483705"/>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437820117" sldId="2147483706"/>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181787595" sldId="2147483707"/>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246110079" sldId="2147483708"/>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007839321" sldId="2147483709"/>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201542316" sldId="2147483710"/>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3261302470" sldId="2147483711"/>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339041183" sldId="2147483712"/>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4152124089" sldId="2147483713"/>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288662749" sldId="2147483714"/>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3529839354" sldId="2147483715"/>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319249539" sldId="2147483716"/>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963301991" sldId="2147483717"/>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357654340" sldId="2147483718"/>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294180485" sldId="2147483719"/>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752220671" sldId="2147483720"/>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781217646" sldId="2147483721"/>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093080189" sldId="2147483722"/>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3011561350" sldId="2147483723"/>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109692928" sldId="2147483724"/>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473533681" sldId="2147483725"/>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012789456" sldId="2147483726"/>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181172331" sldId="2147483727"/>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3732541142" sldId="2147483728"/>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643231079" sldId="2147483729"/>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3958447265" sldId="2147483730"/>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2968337007" sldId="2147483731"/>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1893560029" sldId="2147483732"/>
          </pc:sldLayoutMkLst>
        </pc:sldLayoutChg>
        <pc:sldLayoutChg chg="setBg">
          <pc:chgData name="Metallo, Michelle M" userId="7ee08d5c-7795-40c5-9a9d-bc9e39284bf3" providerId="ADAL" clId="{0CC4A4B0-C2C8-4744-997A-72C46EE55458}" dt="2026-02-19T17:09:42.303" v="4030"/>
          <pc:sldLayoutMkLst>
            <pc:docMk/>
            <pc:sldMasterMk cId="1128044610" sldId="2147483699"/>
            <pc:sldLayoutMk cId="449948204" sldId="2147483733"/>
          </pc:sldLayoutMkLst>
        </pc:sldLayoutChg>
      </pc:sldMasterChg>
      <pc:sldMasterChg chg="setBg delSldLayout modSldLayout">
        <pc:chgData name="Metallo, Michelle M" userId="7ee08d5c-7795-40c5-9a9d-bc9e39284bf3" providerId="ADAL" clId="{0CC4A4B0-C2C8-4744-997A-72C46EE55458}" dt="2026-02-26T21:13:50.902" v="22257" actId="2696"/>
        <pc:sldMasterMkLst>
          <pc:docMk/>
          <pc:sldMasterMk cId="3762524263" sldId="2147483736"/>
        </pc:sldMasterMkLst>
        <pc:sldLayoutChg chg="setBg">
          <pc:chgData name="Metallo, Michelle M" userId="7ee08d5c-7795-40c5-9a9d-bc9e39284bf3" providerId="ADAL" clId="{0CC4A4B0-C2C8-4744-997A-72C46EE55458}" dt="2026-02-19T17:09:42.303" v="4030"/>
          <pc:sldLayoutMkLst>
            <pc:docMk/>
            <pc:sldMasterMk cId="3762524263" sldId="2147483736"/>
            <pc:sldLayoutMk cId="1034037403" sldId="2147483737"/>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265679622" sldId="2147483738"/>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498783216" sldId="2147483739"/>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188905497" sldId="2147483740"/>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1371107380" sldId="2147483741"/>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830815138" sldId="2147483742"/>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889055949" sldId="2147483743"/>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872186634" sldId="2147483744"/>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889118897" sldId="2147483745"/>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698685494" sldId="2147483746"/>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809521131" sldId="2147483747"/>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4011222011" sldId="2147483748"/>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5375861" sldId="2147483749"/>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530974057" sldId="2147483750"/>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118826718" sldId="2147483751"/>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477683749" sldId="2147483752"/>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511720231" sldId="2147483753"/>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1089231794" sldId="2147483754"/>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1867380715" sldId="2147483755"/>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515389848" sldId="2147483756"/>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661215247" sldId="2147483757"/>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4195562449" sldId="2147483758"/>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618265985" sldId="2147483759"/>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109719808" sldId="2147483760"/>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237025636" sldId="2147483761"/>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4097710816" sldId="2147483762"/>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412078225" sldId="2147483763"/>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606524929" sldId="2147483764"/>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533892870" sldId="2147483765"/>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432405858" sldId="2147483766"/>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1943561342" sldId="2147483767"/>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2036396056" sldId="2147483768"/>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3287775153" sldId="2147483769"/>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881020065" sldId="2147483770"/>
          </pc:sldLayoutMkLst>
        </pc:sldLayoutChg>
        <pc:sldLayoutChg chg="setBg">
          <pc:chgData name="Metallo, Michelle M" userId="7ee08d5c-7795-40c5-9a9d-bc9e39284bf3" providerId="ADAL" clId="{0CC4A4B0-C2C8-4744-997A-72C46EE55458}" dt="2026-02-19T17:09:42.303" v="4030"/>
          <pc:sldLayoutMkLst>
            <pc:docMk/>
            <pc:sldMasterMk cId="3762524263" sldId="2147483736"/>
            <pc:sldLayoutMk cId="1779794657" sldId="21474837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B46805-6D58-40DB-BDB3-94366D66014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926C7D6-4560-4E46-B697-B4572F23770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D581DAF-1EFB-48B3-B198-4E2D6EF7D153}" type="datetimeFigureOut">
              <a:rPr lang="en-US" smtClean="0"/>
              <a:t>3/2/2026</a:t>
            </a:fld>
            <a:endParaRPr lang="en-US"/>
          </a:p>
        </p:txBody>
      </p:sp>
      <p:sp>
        <p:nvSpPr>
          <p:cNvPr id="4" name="Footer Placeholder 3">
            <a:extLst>
              <a:ext uri="{FF2B5EF4-FFF2-40B4-BE49-F238E27FC236}">
                <a16:creationId xmlns:a16="http://schemas.microsoft.com/office/drawing/2014/main" id="{670F48C7-F5C9-487A-A7F1-5C497A11B3A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0DF1CA-DEF8-488E-812E-E13FD6F21D4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39A3A6E-334A-406E-9E2D-56A6BBB3588A}" type="slidenum">
              <a:rPr lang="en-US" smtClean="0"/>
              <a:t>‹#›</a:t>
            </a:fld>
            <a:endParaRPr lang="en-US"/>
          </a:p>
        </p:txBody>
      </p:sp>
    </p:spTree>
    <p:extLst>
      <p:ext uri="{BB962C8B-B14F-4D97-AF65-F5344CB8AC3E}">
        <p14:creationId xmlns:p14="http://schemas.microsoft.com/office/powerpoint/2010/main" val="136428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A820659-73FB-BE45-9A42-B7FACADC836D}" type="datetimeFigureOut">
              <a:rPr lang="en-US" smtClean="0"/>
              <a:t>3/2/2026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0177F8-3717-E441-ABD5-E9CC1E0ED10B}" type="slidenum">
              <a:rPr lang="en-US" smtClean="0"/>
              <a:t>‹#›</a:t>
            </a:fld>
            <a:endParaRPr lang="en-US" dirty="0"/>
          </a:p>
        </p:txBody>
      </p:sp>
    </p:spTree>
    <p:extLst>
      <p:ext uri="{BB962C8B-B14F-4D97-AF65-F5344CB8AC3E}">
        <p14:creationId xmlns:p14="http://schemas.microsoft.com/office/powerpoint/2010/main" val="117960188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5757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milk contains fat, protein, and carbs.</a:t>
            </a:r>
          </a:p>
        </p:txBody>
      </p:sp>
      <p:sp>
        <p:nvSpPr>
          <p:cNvPr id="4" name="Slide Number Placeholder 3"/>
          <p:cNvSpPr>
            <a:spLocks noGrp="1"/>
          </p:cNvSpPr>
          <p:nvPr>
            <p:ph type="sldNum" sz="quarter" idx="5"/>
          </p:nvPr>
        </p:nvSpPr>
        <p:spPr/>
        <p:txBody>
          <a:bodyPr/>
          <a:lstStyle/>
          <a:p>
            <a:fld id="{DF0177F8-3717-E441-ABD5-E9CC1E0ED10B}" type="slidenum">
              <a:rPr lang="en-US" smtClean="0"/>
              <a:t>10</a:t>
            </a:fld>
            <a:endParaRPr lang="en-US" dirty="0"/>
          </a:p>
        </p:txBody>
      </p:sp>
    </p:spTree>
    <p:extLst>
      <p:ext uri="{BB962C8B-B14F-4D97-AF65-F5344CB8AC3E}">
        <p14:creationId xmlns:p14="http://schemas.microsoft.com/office/powerpoint/2010/main" val="227466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9F0EA-5C80-88EC-27C6-2148BDF94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BB719-22CA-776D-A15E-A18F1EC95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D94A8-C2D9-86B0-A9A0-858D4F2620D5}"/>
              </a:ext>
            </a:extLst>
          </p:cNvPr>
          <p:cNvSpPr>
            <a:spLocks noGrp="1"/>
          </p:cNvSpPr>
          <p:nvPr>
            <p:ph type="body" idx="1"/>
          </p:nvPr>
        </p:nvSpPr>
        <p:spPr/>
        <p:txBody>
          <a:bodyPr/>
          <a:lstStyle/>
          <a:p>
            <a:pPr>
              <a:lnSpc>
                <a:spcPct val="100000"/>
              </a:lnSpc>
              <a:spcAft>
                <a:spcPts val="1200"/>
              </a:spcAft>
            </a:pPr>
            <a:r>
              <a:rPr lang="en-US" dirty="0"/>
              <a:t>You may have been told to “Eat the Rainbow,” This refers to including colorful fruits and vegetables into your diet. </a:t>
            </a:r>
            <a:r>
              <a:rPr lang="en-US" sz="1200" dirty="0">
                <a:latin typeface="+mn-lt"/>
              </a:rPr>
              <a:t>Different </a:t>
            </a:r>
            <a:r>
              <a:rPr lang="en-US" dirty="0"/>
              <a:t>colored </a:t>
            </a:r>
            <a:r>
              <a:rPr lang="en-US" sz="1200" dirty="0">
                <a:latin typeface="+mn-lt"/>
              </a:rPr>
              <a:t>fruits and vegetables provides necessary Vitamins, Minerals, Fiber, Antioxidants needed for optimal performance. </a:t>
            </a:r>
          </a:p>
        </p:txBody>
      </p:sp>
      <p:sp>
        <p:nvSpPr>
          <p:cNvPr id="4" name="Slide Number Placeholder 3">
            <a:extLst>
              <a:ext uri="{FF2B5EF4-FFF2-40B4-BE49-F238E27FC236}">
                <a16:creationId xmlns:a16="http://schemas.microsoft.com/office/drawing/2014/main" id="{F7AFB590-4E7D-5AE0-C28E-00D81ECBCBD1}"/>
              </a:ext>
            </a:extLst>
          </p:cNvPr>
          <p:cNvSpPr>
            <a:spLocks noGrp="1"/>
          </p:cNvSpPr>
          <p:nvPr>
            <p:ph type="sldNum" sz="quarter" idx="5"/>
          </p:nvPr>
        </p:nvSpPr>
        <p:spPr/>
        <p:txBody>
          <a:bodyPr/>
          <a:lstStyle/>
          <a:p>
            <a:fld id="{DF0177F8-3717-E441-ABD5-E9CC1E0ED10B}" type="slidenum">
              <a:rPr lang="en-US" smtClean="0"/>
              <a:t>11</a:t>
            </a:fld>
            <a:endParaRPr lang="en-US" dirty="0"/>
          </a:p>
        </p:txBody>
      </p:sp>
    </p:spTree>
    <p:extLst>
      <p:ext uri="{BB962C8B-B14F-4D97-AF65-F5344CB8AC3E}">
        <p14:creationId xmlns:p14="http://schemas.microsoft.com/office/powerpoint/2010/main" val="286863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9F0EA-5C80-88EC-27C6-2148BDF94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BB719-22CA-776D-A15E-A18F1EC95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D94A8-C2D9-86B0-A9A0-858D4F2620D5}"/>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Green fruits and vegetables Apples, kiwi, peppers, broccoli, brussels sprouts, spinach, lettuce, and kale.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White and tan fruits and veggies - Bananas, jicama, fresh ginger, cauliflower and turnips.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F7AFB590-4E7D-5AE0-C28E-00D81ECBCBD1}"/>
              </a:ext>
            </a:extLst>
          </p:cNvPr>
          <p:cNvSpPr>
            <a:spLocks noGrp="1"/>
          </p:cNvSpPr>
          <p:nvPr>
            <p:ph type="sldNum" sz="quarter" idx="5"/>
          </p:nvPr>
        </p:nvSpPr>
        <p:spPr/>
        <p:txBody>
          <a:bodyPr/>
          <a:lstStyle/>
          <a:p>
            <a:fld id="{DF0177F8-3717-E441-ABD5-E9CC1E0ED10B}" type="slidenum">
              <a:rPr lang="en-US" smtClean="0"/>
              <a:t>12</a:t>
            </a:fld>
            <a:endParaRPr lang="en-US" dirty="0"/>
          </a:p>
        </p:txBody>
      </p:sp>
    </p:spTree>
    <p:extLst>
      <p:ext uri="{BB962C8B-B14F-4D97-AF65-F5344CB8AC3E}">
        <p14:creationId xmlns:p14="http://schemas.microsoft.com/office/powerpoint/2010/main" val="1445011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Orange and yellow fruits and vegetables : Mangos, carrots, yellow peppers, Papaya, pineapple, pears.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Contain anti-oxidants, Vitamin C, and Beta-Carotene which converts to vitamin A</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Blue and Purple Fruits and Vegetables contain phytonutrients – plums, blueberries, eggplant, purple cabbage, elderberries and prunes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i="1" dirty="0"/>
              <a:t>(((Inflammation is a normal function of the body and is necessary for life, but it may become an issue when it becomes ongoing, and a disease process is triggered. Ongoing inflammation may result in damage to the cells, tissues and organs.)))</a:t>
            </a:r>
          </a:p>
          <a:p>
            <a:endParaRPr lang="en-US" dirty="0"/>
          </a:p>
          <a:p>
            <a:r>
              <a:rPr lang="en-US" dirty="0"/>
              <a:t>Red Fruits and Vegetables - tomatoes, radishes, beets, peppers, red grapes, grapefruit, watermelon, and cherries.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13</a:t>
            </a:fld>
            <a:endParaRPr lang="en-US" dirty="0"/>
          </a:p>
        </p:txBody>
      </p:sp>
    </p:spTree>
    <p:extLst>
      <p:ext uri="{BB962C8B-B14F-4D97-AF65-F5344CB8AC3E}">
        <p14:creationId xmlns:p14="http://schemas.microsoft.com/office/powerpoint/2010/main" val="4262773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When aiming for healthy food choices, there are a few things to consider. Eating just a few types of foods and eliminating others, will not provide necessary nutrients.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This is true when eating the rainbow. Eating only apples out of the red, potatoes from the white, and peppers from the green group won’t cut it.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The ideal way to give your body what it needs is by eating real food. Pills and supplements can’t replace the real thing. Our bodies cannot digest and absorb nutrients as proficiently as it can from real food.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diet foods, drinks, pills, or fad diets that promise fast weight loss typically don’t contain the nutrients needed for a healthy diet and may harm the body.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Juicing is not healthy if is made only with fruit. It removes fiber but keeps the sugar. A rule of thumb - If you wouldn’t eat that much fruit in one sitting, you shouldn’t be drinking it. </a:t>
            </a:r>
          </a:p>
          <a:p>
            <a:endParaRPr lang="en-US" dirty="0"/>
          </a:p>
          <a:p>
            <a:r>
              <a:rPr lang="en-US" dirty="0"/>
              <a:t>Here - avoid foods you could not make at home. For example, corn chips or pop tarts. Fried foods and sugar may increase inflammation in the body as well.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Limit saturated fat, trans fat, sodium, sugar, and fast food, and highly processed food. </a:t>
            </a:r>
            <a:r>
              <a:rPr lang="en-US" dirty="0"/>
              <a:t>If you cannot pronounce the ingredients, or you could not make at home, it’s probably not the right choice.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14</a:t>
            </a:fld>
            <a:endParaRPr lang="en-US" dirty="0"/>
          </a:p>
        </p:txBody>
      </p:sp>
    </p:spTree>
    <p:extLst>
      <p:ext uri="{BB962C8B-B14F-4D97-AF65-F5344CB8AC3E}">
        <p14:creationId xmlns:p14="http://schemas.microsoft.com/office/powerpoint/2010/main" val="414885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For assistance with meal planning and other lifestyle choices, consider joining Real Appeal. UHC offers this program for free to t</a:t>
            </a:r>
            <a:r>
              <a:rPr lang="en-US" sz="1200" kern="1200" dirty="0">
                <a:solidFill>
                  <a:schemeClr val="tx1"/>
                </a:solidFill>
                <a:effectLst/>
                <a:latin typeface="+mn-lt"/>
                <a:ea typeface="+mn-ea"/>
                <a:cs typeface="+mn-cs"/>
              </a:rPr>
              <a:t>he plan subscriber, covered spouses, and dependents 18 and older with a BMI or 23 or higher or certain health risks. With this criteria, most people will be eligible. </a:t>
            </a:r>
          </a:p>
        </p:txBody>
      </p:sp>
      <p:sp>
        <p:nvSpPr>
          <p:cNvPr id="4" name="Slide Number Placeholder 3"/>
          <p:cNvSpPr>
            <a:spLocks noGrp="1"/>
          </p:cNvSpPr>
          <p:nvPr>
            <p:ph type="sldNum" sz="quarter" idx="5"/>
          </p:nvPr>
        </p:nvSpPr>
        <p:spPr/>
        <p:txBody>
          <a:bodyPr/>
          <a:lstStyle/>
          <a:p>
            <a:fld id="{DF0177F8-3717-E441-ABD5-E9CC1E0ED10B}" type="slidenum">
              <a:rPr lang="en-US" smtClean="0"/>
              <a:t>15</a:t>
            </a:fld>
            <a:endParaRPr lang="en-US" dirty="0"/>
          </a:p>
        </p:txBody>
      </p:sp>
    </p:spTree>
    <p:extLst>
      <p:ext uri="{BB962C8B-B14F-4D97-AF65-F5344CB8AC3E}">
        <p14:creationId xmlns:p14="http://schemas.microsoft.com/office/powerpoint/2010/main" val="3376170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52F7-9109-C25D-F5D9-8845E1BD0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3A66D-DCC9-C8E5-8F33-D43C3F1BD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28296-492D-69D8-A8BE-6A3B056ED164}"/>
              </a:ext>
            </a:extLst>
          </p:cNvPr>
          <p:cNvSpPr>
            <a:spLocks noGrp="1"/>
          </p:cNvSpPr>
          <p:nvPr>
            <p:ph type="body" idx="1"/>
          </p:nvPr>
        </p:nvSpPr>
        <p:spPr/>
        <p:txBody>
          <a:bodyPr/>
          <a:lstStyle/>
          <a:p>
            <a:pPr lvl="0" defTabSz="914377">
              <a:spcBef>
                <a:spcPts val="400"/>
              </a:spcBef>
              <a:spcAft>
                <a:spcPts val="400"/>
              </a:spcAft>
              <a:buClr>
                <a:schemeClr val="accent1"/>
              </a:buClr>
              <a:defRPr/>
            </a:pPr>
            <a:r>
              <a:rPr kumimoji="0" lang="en-US" sz="1200" u="none" strike="noStrike" cap="none" spc="0" normalizeH="0" baseline="0" noProof="0" dirty="0">
                <a:ln>
                  <a:noFill/>
                </a:ln>
                <a:solidFill>
                  <a:schemeClr val="bg1"/>
                </a:solidFill>
                <a:effectLst/>
                <a:uLnTx/>
                <a:uFillTx/>
                <a:cs typeface="Arial" panose="020B0604020202020204" pitchFamily="34" charset="0"/>
              </a:rPr>
              <a:t>Real Appeal is a </a:t>
            </a:r>
            <a:r>
              <a:rPr lang="en-US" sz="1200" dirty="0">
                <a:solidFill>
                  <a:schemeClr val="bg1"/>
                </a:solidFill>
                <a:cs typeface="Arial" panose="020B0604020202020204" pitchFamily="34" charset="0"/>
              </a:rPr>
              <a:t>weight management program that focuses on Education – Engagement – Motivation – Support and Accountability to encourage</a:t>
            </a:r>
            <a:r>
              <a:rPr kumimoji="0" lang="en-US" sz="1200" u="none" strike="noStrike" cap="none" spc="0" normalizeH="0" baseline="0" noProof="0" dirty="0">
                <a:ln>
                  <a:noFill/>
                </a:ln>
                <a:solidFill>
                  <a:schemeClr val="bg1"/>
                </a:solidFill>
                <a:effectLst/>
                <a:uLnTx/>
                <a:uFillTx/>
                <a:cs typeface="Arial" panose="020B0604020202020204" pitchFamily="34" charset="0"/>
              </a:rPr>
              <a:t> steady behavioral changes that improve health, prevent of chronic conditions, and provide lasting weight loss. </a:t>
            </a:r>
          </a:p>
          <a:p>
            <a:pPr lvl="0" defTabSz="914377">
              <a:spcBef>
                <a:spcPts val="400"/>
              </a:spcBef>
              <a:spcAft>
                <a:spcPts val="400"/>
              </a:spcAft>
              <a:buClr>
                <a:schemeClr val="accent1"/>
              </a:buClr>
              <a:defRPr/>
            </a:pPr>
            <a:r>
              <a:rPr kumimoji="0" lang="en-US" sz="1200" u="none" strike="noStrike" cap="none" spc="0" normalizeH="0" baseline="0" noProof="0" dirty="0">
                <a:ln>
                  <a:noFill/>
                </a:ln>
                <a:solidFill>
                  <a:schemeClr val="bg1"/>
                </a:solidFill>
                <a:effectLst/>
                <a:uLnTx/>
                <a:uFillTx/>
                <a:cs typeface="Arial" panose="020B0604020202020204" pitchFamily="34" charset="0"/>
              </a:rPr>
              <a:t>Scan the code, visit the website, or find it on your myuhc account. </a:t>
            </a:r>
          </a:p>
          <a:p>
            <a:pPr lvl="0" defTabSz="914377">
              <a:spcBef>
                <a:spcPts val="400"/>
              </a:spcBef>
              <a:spcAft>
                <a:spcPts val="400"/>
              </a:spcAft>
              <a:buClr>
                <a:schemeClr val="accent1"/>
              </a:buClr>
              <a:defRPr/>
            </a:pPr>
            <a:r>
              <a:rPr kumimoji="0" lang="en-US" sz="1200" u="none" strike="noStrike" cap="none" spc="0" normalizeH="0" baseline="0" noProof="0" dirty="0">
                <a:ln>
                  <a:noFill/>
                </a:ln>
                <a:solidFill>
                  <a:schemeClr val="bg1"/>
                </a:solidFill>
                <a:effectLst/>
                <a:uLnTx/>
                <a:uFillTx/>
                <a:cs typeface="Arial" panose="020B0604020202020204" pitchFamily="34" charset="0"/>
              </a:rPr>
              <a:t>For more information, watch my upcoming Real Appeal powerpoint presentation.</a:t>
            </a:r>
          </a:p>
          <a:p>
            <a:endParaRPr lang="en-US" dirty="0"/>
          </a:p>
        </p:txBody>
      </p:sp>
      <p:sp>
        <p:nvSpPr>
          <p:cNvPr id="4" name="Slide Number Placeholder 3">
            <a:extLst>
              <a:ext uri="{FF2B5EF4-FFF2-40B4-BE49-F238E27FC236}">
                <a16:creationId xmlns:a16="http://schemas.microsoft.com/office/drawing/2014/main" id="{CC3B2E56-600F-F2FB-39E5-554D965BC273}"/>
              </a:ext>
            </a:extLst>
          </p:cNvPr>
          <p:cNvSpPr>
            <a:spLocks noGrp="1"/>
          </p:cNvSpPr>
          <p:nvPr>
            <p:ph type="sldNum" sz="quarter" idx="5"/>
          </p:nvPr>
        </p:nvSpPr>
        <p:spPr/>
        <p:txBody>
          <a:bodyPr/>
          <a:lstStyle/>
          <a:p>
            <a:fld id="{DF0177F8-3717-E441-ABD5-E9CC1E0ED10B}" type="slidenum">
              <a:rPr lang="en-US" smtClean="0"/>
              <a:t>16</a:t>
            </a:fld>
            <a:endParaRPr lang="en-US" dirty="0"/>
          </a:p>
        </p:txBody>
      </p:sp>
    </p:spTree>
    <p:extLst>
      <p:ext uri="{BB962C8B-B14F-4D97-AF65-F5344CB8AC3E}">
        <p14:creationId xmlns:p14="http://schemas.microsoft.com/office/powerpoint/2010/main" val="403051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75BEB-A6D5-A00E-D6B1-1B5C7E0B1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B044A-29D4-EC81-3347-CB95A2140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E79CE-0E8D-E0D1-63F0-2384AD5ED28A}"/>
              </a:ext>
            </a:extLst>
          </p:cNvPr>
          <p:cNvSpPr>
            <a:spLocks noGrp="1"/>
          </p:cNvSpPr>
          <p:nvPr>
            <p:ph type="body" idx="1"/>
          </p:nvPr>
        </p:nvSpPr>
        <p:spPr/>
        <p:txBody>
          <a:bodyPr/>
          <a:lstStyle/>
          <a:p>
            <a:r>
              <a:rPr lang="en-US" dirty="0"/>
              <a:t>It’s not to late to join the What’s your Healthy Wellness Challenge or to utilize the resources. Visit my google classroom to join. </a:t>
            </a:r>
          </a:p>
        </p:txBody>
      </p:sp>
      <p:sp>
        <p:nvSpPr>
          <p:cNvPr id="4" name="Slide Number Placeholder 3">
            <a:extLst>
              <a:ext uri="{FF2B5EF4-FFF2-40B4-BE49-F238E27FC236}">
                <a16:creationId xmlns:a16="http://schemas.microsoft.com/office/drawing/2014/main" id="{ACD12D7B-1762-A864-83C3-97C9ECEBD05F}"/>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F0177F8-3717-E441-ABD5-E9CC1E0ED1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079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resources that can help with eating healthy. I am also a resource for you.</a:t>
            </a:r>
          </a:p>
        </p:txBody>
      </p:sp>
      <p:sp>
        <p:nvSpPr>
          <p:cNvPr id="4" name="Slide Number Placeholder 3"/>
          <p:cNvSpPr>
            <a:spLocks noGrp="1"/>
          </p:cNvSpPr>
          <p:nvPr>
            <p:ph type="sldNum" sz="quarter" idx="5"/>
          </p:nvPr>
        </p:nvSpPr>
        <p:spPr/>
        <p:txBody>
          <a:bodyPr/>
          <a:lstStyle/>
          <a:p>
            <a:fld id="{DF0177F8-3717-E441-ABD5-E9CC1E0ED10B}" type="slidenum">
              <a:rPr lang="en-US" smtClean="0"/>
              <a:t>18</a:t>
            </a:fld>
            <a:endParaRPr lang="en-US"/>
          </a:p>
        </p:txBody>
      </p:sp>
    </p:spTree>
    <p:extLst>
      <p:ext uri="{BB962C8B-B14F-4D97-AF65-F5344CB8AC3E}">
        <p14:creationId xmlns:p14="http://schemas.microsoft.com/office/powerpoint/2010/main" val="500989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Choosing food to improve your health can be a daunting task and may seem unattainable. </a:t>
            </a:r>
          </a:p>
          <a:p>
            <a:pPr marL="0" indent="0" algn="l">
              <a:buNone/>
            </a:pPr>
            <a:endParaRPr lang="en-US" dirty="0"/>
          </a:p>
          <a:p>
            <a:pPr marL="0" indent="0" algn="l">
              <a:buNone/>
            </a:pPr>
            <a:r>
              <a:rPr lang="en-US" dirty="0"/>
              <a:t>Remember, you are not aiming for perfection. You don’t need to remember and follow every detail of what we discussed. </a:t>
            </a:r>
          </a:p>
          <a:p>
            <a:pPr marL="0" indent="0" algn="l">
              <a:buNone/>
            </a:pPr>
            <a:r>
              <a:rPr lang="en-US" dirty="0"/>
              <a:t>Each and every healthy choice you make is beneficial. </a:t>
            </a:r>
          </a:p>
          <a:p>
            <a:pPr marL="0" indent="0" algn="l">
              <a:buNone/>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Make a plan that works for you and modify it as needed. Typically, it’s best to start with a small goal. Maybe you want to eat a different color vegetable each day, 5 days a week. Or maybe you want to decrease foods with added sugar. Whatever you do, be proud of every success. Don’t give up or beat yourself up if you don’t succeed. Guilt is usually not a good motivator. Just keep trying. For information, please see the powerpoint and resources on goal planning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To wrap up, the most important things to remember are on this checklist. </a:t>
            </a:r>
          </a:p>
        </p:txBody>
      </p:sp>
      <p:sp>
        <p:nvSpPr>
          <p:cNvPr id="4" name="Slide Number Placeholder 3"/>
          <p:cNvSpPr>
            <a:spLocks noGrp="1"/>
          </p:cNvSpPr>
          <p:nvPr>
            <p:ph type="sldNum" sz="quarter" idx="5"/>
          </p:nvPr>
        </p:nvSpPr>
        <p:spPr/>
        <p:txBody>
          <a:bodyPr/>
          <a:lstStyle/>
          <a:p>
            <a:fld id="{DF0177F8-3717-E441-ABD5-E9CC1E0ED10B}" type="slidenum">
              <a:rPr lang="en-US" smtClean="0"/>
              <a:t>19</a:t>
            </a:fld>
            <a:endParaRPr lang="en-US" dirty="0"/>
          </a:p>
        </p:txBody>
      </p:sp>
    </p:spTree>
    <p:extLst>
      <p:ext uri="{BB962C8B-B14F-4D97-AF65-F5344CB8AC3E}">
        <p14:creationId xmlns:p14="http://schemas.microsoft.com/office/powerpoint/2010/main" val="281900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prstClr val="black"/>
                </a:solidFill>
                <a:ea typeface="Calibri" pitchFamily="34" charset="0"/>
                <a:cs typeface="Arial" charset="0"/>
              </a:rPr>
              <a:t>Food is a necessary and enjoyable part of our lives. It plays a major role in daily living as well as holidays, celebrations and gatherings. We pass down family recipes and traditional cuisine, and discover new food through our friends, partner and their family, restaurants, and through travel.  </a:t>
            </a:r>
          </a:p>
          <a:p>
            <a:endParaRPr lang="en-US" dirty="0">
              <a:solidFill>
                <a:prstClr val="black"/>
              </a:solidFill>
              <a:cs typeface="Arial" charset="0"/>
            </a:endParaRPr>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2</a:t>
            </a:fld>
            <a:endParaRPr lang="en-US" dirty="0"/>
          </a:p>
        </p:txBody>
      </p:sp>
    </p:spTree>
    <p:extLst>
      <p:ext uri="{BB962C8B-B14F-4D97-AF65-F5344CB8AC3E}">
        <p14:creationId xmlns:p14="http://schemas.microsoft.com/office/powerpoint/2010/main" val="4148852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 enjoyed this presentation of Choosing food for health. Please take a moment to provide feedback by completing a very short survey.</a:t>
            </a:r>
          </a:p>
          <a:p>
            <a:r>
              <a:rPr lang="en-US" dirty="0"/>
              <a:t> </a:t>
            </a:r>
          </a:p>
          <a:p>
            <a:r>
              <a:rPr lang="en-US" dirty="0"/>
              <a:t>Once again, I am Michelle Fournier. Watch for my articles in the Torch, and for upcoming presentations Please visit my google classroom, and wellness site. </a:t>
            </a:r>
          </a:p>
          <a:p>
            <a:endParaRPr lang="en-US" dirty="0"/>
          </a:p>
          <a:p>
            <a:r>
              <a:rPr lang="en-US" dirty="0"/>
              <a:t>Remember, I am a resource for you. </a:t>
            </a:r>
          </a:p>
          <a:p>
            <a:r>
              <a:rPr lang="en-US" dirty="0"/>
              <a:t>Please reach out to me for questions or information on anything related to health, wellness, or UHC insurance benefits. </a:t>
            </a:r>
          </a:p>
          <a:p>
            <a:r>
              <a:rPr lang="en-US" dirty="0"/>
              <a:t>Thank you</a:t>
            </a:r>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20</a:t>
            </a:fld>
            <a:endParaRPr lang="en-US" dirty="0"/>
          </a:p>
        </p:txBody>
      </p:sp>
    </p:spTree>
    <p:extLst>
      <p:ext uri="{BB962C8B-B14F-4D97-AF65-F5344CB8AC3E}">
        <p14:creationId xmlns:p14="http://schemas.microsoft.com/office/powerpoint/2010/main" val="334960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why you eat what you eat. Is it because of convenience? Habit? Taste? Budget?</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These are all legitimate and important reasons. But what if we consider what our body needs to function correctly and what it requires to perform at its highest potential.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What we choose to eat is an opportunity to shape your health, Every food choice send a message to your body that affects all bodily functions: your energy level, your brain and organ function and more.</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In this presentation, we will discuss the way food effects your body.   </a:t>
            </a:r>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3</a:t>
            </a:fld>
            <a:endParaRPr lang="en-US" dirty="0"/>
          </a:p>
        </p:txBody>
      </p:sp>
    </p:spTree>
    <p:extLst>
      <p:ext uri="{BB962C8B-B14F-4D97-AF65-F5344CB8AC3E}">
        <p14:creationId xmlns:p14="http://schemas.microsoft.com/office/powerpoint/2010/main" val="149288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read slide. )</a:t>
            </a:r>
          </a:p>
          <a:p>
            <a:r>
              <a:rPr lang="en-US" dirty="0"/>
              <a:t>Our caveman ancestors ate whatever they could to survive. </a:t>
            </a:r>
          </a:p>
          <a:p>
            <a:endParaRPr lang="en-US" dirty="0"/>
          </a:p>
          <a:p>
            <a:r>
              <a:rPr lang="en-US" dirty="0"/>
              <a:t>We then discovered that diet influences how well the body functions. </a:t>
            </a:r>
          </a:p>
          <a:p>
            <a:endParaRPr lang="en-US" dirty="0"/>
          </a:p>
          <a:p>
            <a:r>
              <a:rPr lang="en-US" dirty="0"/>
              <a:t>Today, we know that our diet can help our body reach its highest potential, OR</a:t>
            </a:r>
          </a:p>
          <a:p>
            <a:r>
              <a:rPr lang="en-US" dirty="0">
                <a:solidFill>
                  <a:prstClr val="black"/>
                </a:solidFill>
                <a:ea typeface="Calibri" pitchFamily="34" charset="0"/>
                <a:cs typeface="Arial" charset="0"/>
              </a:rPr>
              <a:t>it can</a:t>
            </a:r>
            <a:r>
              <a:rPr lang="en-US" altLang="en-US" dirty="0">
                <a:solidFill>
                  <a:prstClr val="black"/>
                </a:solidFill>
                <a:ea typeface="Calibri" pitchFamily="34" charset="0"/>
                <a:cs typeface="Arial" charset="0"/>
              </a:rPr>
              <a:t> interfere with bodily functions, damage cells, and create an environment that fosters disease development. </a:t>
            </a:r>
          </a:p>
          <a:p>
            <a:endParaRPr lang="en-US" dirty="0"/>
          </a:p>
          <a:p>
            <a:r>
              <a:rPr lang="en-US" dirty="0"/>
              <a:t>Let’s compare it to making cookies. Baking requires the right ingredients, each in the precise amount, baked on the right temperature, for the correct amount of time. When this is done, the cookies function efficiently. </a:t>
            </a:r>
          </a:p>
          <a:p>
            <a:endParaRPr lang="en-US" dirty="0"/>
          </a:p>
          <a:p>
            <a:r>
              <a:rPr lang="en-US" dirty="0"/>
              <a:t>What happens if you mistakenly substitute salt for sugar, or you add 1c of baking soda and a ½ tsp of flour, or you bake them for 2 hours at 500 degrees?… yikes! </a:t>
            </a:r>
          </a:p>
          <a:p>
            <a:r>
              <a:rPr lang="en-US" dirty="0"/>
              <a:t>These cookies are not so tasty – and don’t even make it into the first category –To survive!  </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For a cookie to Thrive, you must follow the best recipe. Use the highest quality and freshest ingredients. Mix the dry and the wet</a:t>
            </a:r>
          </a:p>
          <a:p>
            <a:r>
              <a:rPr lang="en-US" dirty="0"/>
              <a:t>ingredients separately. Preheat the oven and bake them using premium cookie sheets.</a:t>
            </a:r>
          </a:p>
          <a:p>
            <a:endParaRPr lang="en-US" dirty="0"/>
          </a:p>
          <a:p>
            <a:r>
              <a:rPr lang="en-US" dirty="0"/>
              <a:t>Not everyone will make cookies that thrive, but you at least want them to survive. Now let's relate this to meal planning.</a:t>
            </a:r>
          </a:p>
          <a:p>
            <a:endParaRPr lang="en-US" dirty="0"/>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4</a:t>
            </a:fld>
            <a:endParaRPr lang="en-US" dirty="0"/>
          </a:p>
        </p:txBody>
      </p:sp>
    </p:spTree>
    <p:extLst>
      <p:ext uri="{BB962C8B-B14F-4D97-AF65-F5344CB8AC3E}">
        <p14:creationId xmlns:p14="http://schemas.microsoft.com/office/powerpoint/2010/main" val="314949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falls into different categories</a:t>
            </a:r>
          </a:p>
          <a:p>
            <a:endParaRPr lang="en-US" sz="1200" dirty="0"/>
          </a:p>
          <a:p>
            <a:r>
              <a:rPr lang="en-US" sz="1200" dirty="0"/>
              <a:t>Phytonutrients are the protectors of plants and some of the protective qualities carry over to us when we eat them. </a:t>
            </a:r>
            <a:endParaRPr lang="en-US" dirty="0"/>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5</a:t>
            </a:fld>
            <a:endParaRPr lang="en-US" dirty="0"/>
          </a:p>
        </p:txBody>
      </p:sp>
    </p:spTree>
    <p:extLst>
      <p:ext uri="{BB962C8B-B14F-4D97-AF65-F5344CB8AC3E}">
        <p14:creationId xmlns:p14="http://schemas.microsoft.com/office/powerpoint/2010/main" val="172581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6</a:t>
            </a:fld>
            <a:endParaRPr lang="en-US" dirty="0"/>
          </a:p>
        </p:txBody>
      </p:sp>
    </p:spTree>
    <p:extLst>
      <p:ext uri="{BB962C8B-B14F-4D97-AF65-F5344CB8AC3E}">
        <p14:creationId xmlns:p14="http://schemas.microsoft.com/office/powerpoint/2010/main" val="1113759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Carbohydrates are the grains, rice, oat, wheat, and everything made with wheat flour, such as bread, tortillas, pancakes, pasta, baked goods, crackers, cookies. Starchy vegetables like potatoes, corn, peas, all fruit, Honey, syrup, sugar and anything made with them like candy, jelly, regular soda and other sweet drinks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r>
              <a:rPr lang="en-US" dirty="0"/>
              <a:t>Carbs get a bad rap, because they turn into glucose, aka sugar. Wait, Isn’t sugar unhealthy?</a:t>
            </a:r>
          </a:p>
          <a:p>
            <a:endParaRPr lang="en-US" dirty="0"/>
          </a:p>
          <a:p>
            <a:r>
              <a:rPr lang="en-US" dirty="0"/>
              <a:t>Let me explain this a bit, eating plain old sugar is different than our body turning carbs into sugar, aka glucose. This is our body and brain’s most efficient fuel source. It gives the energy we need to function. Our brain alone, requires about 100-150 grams of glucose per day to function at its optimal level. The brain is not meant to use other nutrients for its energy and doesn’t do so efficiently.</a:t>
            </a:r>
          </a:p>
          <a:p>
            <a:endParaRPr lang="en-US" dirty="0"/>
          </a:p>
          <a:p>
            <a:r>
              <a:rPr lang="en-US" sz="1200" dirty="0"/>
              <a:t>Since I am a certified diabetes educator, I need to mention that it can be especially dangerous for people with DM to avoid carbs, especially those with type 1 diabetes. </a:t>
            </a:r>
            <a:r>
              <a:rPr lang="en-US" dirty="0"/>
              <a:t>I’ll discuss the keto diet and more in an upcoming presentation.</a:t>
            </a:r>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7</a:t>
            </a:fld>
            <a:endParaRPr lang="en-US" dirty="0"/>
          </a:p>
        </p:txBody>
      </p:sp>
    </p:spTree>
    <p:extLst>
      <p:ext uri="{BB962C8B-B14F-4D97-AF65-F5344CB8AC3E}">
        <p14:creationId xmlns:p14="http://schemas.microsoft.com/office/powerpoint/2010/main" val="48814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Protein is in meat, poultry, fish, seafood, nuts, beans, tofu, soy, eggs, cheese.</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These are the building blocks for muscle, hormones, genes, immune cells and brain cells.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The body can effectively use about 25-30 grams of protein at a time. So, protein shakes and supplement are not necessary for the majority of people. (see my article -How much protein do you need. Featured in the Jan 30</a:t>
            </a:r>
            <a:r>
              <a:rPr lang="en-US" baseline="30000" dirty="0"/>
              <a:t>th</a:t>
            </a:r>
            <a:r>
              <a:rPr lang="en-US" dirty="0"/>
              <a:t> Torch)</a:t>
            </a:r>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8</a:t>
            </a:fld>
            <a:endParaRPr lang="en-US" dirty="0"/>
          </a:p>
        </p:txBody>
      </p:sp>
    </p:spTree>
    <p:extLst>
      <p:ext uri="{BB962C8B-B14F-4D97-AF65-F5344CB8AC3E}">
        <p14:creationId xmlns:p14="http://schemas.microsoft.com/office/powerpoint/2010/main" val="2396901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Butter, milk, cheese, shortening, lard, the different oils, nuts, chocolate, avocados, fatty fish.</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Fats also get a bad rap, but they are necessary for our digestive system to absorb certain vitamins and minerals. They insulate and protect vital organs. They store energy Fat are broken down and used for energy when . There are healthy and unhealthy fats. Try to avoid trans fat and limit saturated fat.</a:t>
            </a:r>
          </a:p>
          <a:p>
            <a:endParaRPr lang="en-US" dirty="0"/>
          </a:p>
        </p:txBody>
      </p:sp>
      <p:sp>
        <p:nvSpPr>
          <p:cNvPr id="4" name="Slide Number Placeholder 3"/>
          <p:cNvSpPr>
            <a:spLocks noGrp="1"/>
          </p:cNvSpPr>
          <p:nvPr>
            <p:ph type="sldNum" sz="quarter" idx="5"/>
          </p:nvPr>
        </p:nvSpPr>
        <p:spPr/>
        <p:txBody>
          <a:bodyPr/>
          <a:lstStyle/>
          <a:p>
            <a:fld id="{DF0177F8-3717-E441-ABD5-E9CC1E0ED10B}" type="slidenum">
              <a:rPr lang="en-US" smtClean="0"/>
              <a:t>9</a:t>
            </a:fld>
            <a:endParaRPr lang="en-US" dirty="0"/>
          </a:p>
        </p:txBody>
      </p:sp>
    </p:spTree>
    <p:extLst>
      <p:ext uri="{BB962C8B-B14F-4D97-AF65-F5344CB8AC3E}">
        <p14:creationId xmlns:p14="http://schemas.microsoft.com/office/powerpoint/2010/main" val="1813741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dirty="0"/>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2" name="Graphic 11">
            <a:extLst>
              <a:ext uri="{FF2B5EF4-FFF2-40B4-BE49-F238E27FC236}">
                <a16:creationId xmlns:a16="http://schemas.microsoft.com/office/drawing/2014/main" id="{3022CD93-97AE-154D-91DB-197F5CD78E1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8269" y="5709272"/>
            <a:ext cx="1549225" cy="536448"/>
          </a:xfrm>
          <a:prstGeom prst="rect">
            <a:avLst/>
          </a:prstGeom>
        </p:spPr>
      </p:pic>
    </p:spTree>
    <p:extLst>
      <p:ext uri="{BB962C8B-B14F-4D97-AF65-F5344CB8AC3E}">
        <p14:creationId xmlns:p14="http://schemas.microsoft.com/office/powerpoint/2010/main" val="3827890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94960" cy="3726494"/>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97168" y="1862937"/>
            <a:ext cx="5394960" cy="3726494"/>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2" y="469286"/>
            <a:ext cx="11167745" cy="1094471"/>
          </a:xfrm>
        </p:spPr>
        <p:txBody>
          <a:bodyPr vert="horz" lIns="91440" tIns="45720" rIns="91440" bIns="45720" rtlCol="0" anchor="t" anchorCtr="0">
            <a:noAutofit/>
          </a:bodyPr>
          <a:lstStyle>
            <a:lvl1pPr>
              <a:lnSpc>
                <a:spcPct val="100000"/>
              </a:lnSpc>
              <a:defRPr lang="en-US"/>
            </a:lvl1pPr>
          </a:lstStyle>
          <a:p>
            <a:pPr lvl="0"/>
            <a:r>
              <a:rPr lang="en-US" dirty="0"/>
              <a:t>Click to add a title style with a </a:t>
            </a:r>
            <a:br>
              <a:rPr lang="en-US" dirty="0"/>
            </a:br>
            <a:r>
              <a:rPr lang="en-US" dirty="0"/>
              <a:t>two-line headline</a:t>
            </a:r>
          </a:p>
        </p:txBody>
      </p:sp>
      <p:sp>
        <p:nvSpPr>
          <p:cNvPr id="10" name="Text Placeholder 12">
            <a:extLst>
              <a:ext uri="{FF2B5EF4-FFF2-40B4-BE49-F238E27FC236}">
                <a16:creationId xmlns:a16="http://schemas.microsoft.com/office/drawing/2014/main" id="{8456557F-9EDC-4EEC-A45E-04349B3267A6}"/>
              </a:ext>
            </a:extLst>
          </p:cNvPr>
          <p:cNvSpPr>
            <a:spLocks noGrp="1"/>
          </p:cNvSpPr>
          <p:nvPr>
            <p:ph type="body" sz="quarter" idx="15" hasCustomPrompt="1"/>
          </p:nvPr>
        </p:nvSpPr>
        <p:spPr>
          <a:xfrm>
            <a:off x="514712" y="5693822"/>
            <a:ext cx="11170266"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Tree>
    <p:extLst>
      <p:ext uri="{BB962C8B-B14F-4D97-AF65-F5344CB8AC3E}">
        <p14:creationId xmlns:p14="http://schemas.microsoft.com/office/powerpoint/2010/main" val="1016597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171013" cy="1096841"/>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15" name="Text Placeholder 2">
            <a:extLst>
              <a:ext uri="{FF2B5EF4-FFF2-40B4-BE49-F238E27FC236}">
                <a16:creationId xmlns:a16="http://schemas.microsoft.com/office/drawing/2014/main" id="{696D0A15-2CF4-DA40-BF58-852272C3CFE2}"/>
              </a:ext>
            </a:extLst>
          </p:cNvPr>
          <p:cNvSpPr>
            <a:spLocks noGrp="1"/>
          </p:cNvSpPr>
          <p:nvPr>
            <p:ph type="body" sz="quarter" idx="15"/>
          </p:nvPr>
        </p:nvSpPr>
        <p:spPr>
          <a:xfrm>
            <a:off x="17080549" y="527327"/>
            <a:ext cx="4267200" cy="258532"/>
          </a:xfrm>
          <a:prstGeom prst="rect">
            <a:avLst/>
          </a:prstGeom>
        </p:spPr>
        <p:txBody>
          <a:bodyPr wrap="square" rIns="457200" anchor="ctr">
            <a:spAutoFit/>
          </a:bodyPr>
          <a:lstStyle>
            <a:lvl1pPr algn="r">
              <a:defRPr sz="1200" b="1">
                <a:solidFill>
                  <a:schemeClr val="tx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Text Placeholder 12">
            <a:extLst>
              <a:ext uri="{FF2B5EF4-FFF2-40B4-BE49-F238E27FC236}">
                <a16:creationId xmlns:a16="http://schemas.microsoft.com/office/drawing/2014/main" id="{DE92C8A7-6660-4889-B34E-E2FC7D4BF2FE}"/>
              </a:ext>
            </a:extLst>
          </p:cNvPr>
          <p:cNvSpPr>
            <a:spLocks noGrp="1"/>
          </p:cNvSpPr>
          <p:nvPr>
            <p:ph type="body" sz="quarter" idx="25" hasCustomPrompt="1"/>
          </p:nvPr>
        </p:nvSpPr>
        <p:spPr>
          <a:xfrm>
            <a:off x="514712" y="5693822"/>
            <a:ext cx="11170266"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Tree>
    <p:extLst>
      <p:ext uri="{BB962C8B-B14F-4D97-AF65-F5344CB8AC3E}">
        <p14:creationId xmlns:p14="http://schemas.microsoft.com/office/powerpoint/2010/main" val="2831606658"/>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171013" cy="1056387"/>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15" name="Text Placeholder 2">
            <a:extLst>
              <a:ext uri="{FF2B5EF4-FFF2-40B4-BE49-F238E27FC236}">
                <a16:creationId xmlns:a16="http://schemas.microsoft.com/office/drawing/2014/main" id="{696D0A15-2CF4-DA40-BF58-852272C3CFE2}"/>
              </a:ext>
            </a:extLst>
          </p:cNvPr>
          <p:cNvSpPr>
            <a:spLocks noGrp="1"/>
          </p:cNvSpPr>
          <p:nvPr>
            <p:ph type="body" sz="quarter" idx="15"/>
          </p:nvPr>
        </p:nvSpPr>
        <p:spPr>
          <a:xfrm>
            <a:off x="17080549" y="527327"/>
            <a:ext cx="4267200" cy="258532"/>
          </a:xfrm>
          <a:prstGeom prst="rect">
            <a:avLst/>
          </a:prstGeom>
        </p:spPr>
        <p:txBody>
          <a:bodyPr wrap="square" rIns="457200" anchor="ctr">
            <a:spAutoFit/>
          </a:bodyPr>
          <a:lstStyle>
            <a:lvl1pPr algn="r">
              <a:defRPr sz="1200" b="1">
                <a:solidFill>
                  <a:schemeClr val="tx1"/>
                </a:solidFill>
              </a:defRPr>
            </a:lvl1pPr>
          </a:lstStyle>
          <a:p>
            <a:pPr lvl="0"/>
            <a:r>
              <a:rPr lang="en-US"/>
              <a:t>Click to edit Master text styles</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8" y="1710953"/>
            <a:ext cx="11180762" cy="3797590"/>
          </a:xfrm>
          <a:noFill/>
        </p:spPr>
        <p:txBody>
          <a:bodyPr lIns="228600" tIns="54864" rIns="228600" bIns="0" anchor="ctr"/>
          <a:lstStyle>
            <a:lvl1pPr marL="0" indent="0" algn="ctr">
              <a:buNone/>
              <a:defRPr>
                <a:solidFill>
                  <a:schemeClr val="accent1"/>
                </a:solidFill>
              </a:defRPr>
            </a:lvl1pPr>
          </a:lstStyle>
          <a:p>
            <a:r>
              <a:rPr lang="en-US"/>
              <a:t>Click icon to add table</a:t>
            </a:r>
            <a:endParaRPr lang="en-US" dirty="0"/>
          </a:p>
        </p:txBody>
      </p:sp>
      <p:sp>
        <p:nvSpPr>
          <p:cNvPr id="7" name="Text Placeholder 12">
            <a:extLst>
              <a:ext uri="{FF2B5EF4-FFF2-40B4-BE49-F238E27FC236}">
                <a16:creationId xmlns:a16="http://schemas.microsoft.com/office/drawing/2014/main" id="{0A776579-BD39-46DB-82F1-4D4DC157162A}"/>
              </a:ext>
            </a:extLst>
          </p:cNvPr>
          <p:cNvSpPr>
            <a:spLocks noGrp="1"/>
          </p:cNvSpPr>
          <p:nvPr>
            <p:ph type="body" sz="quarter" idx="18" hasCustomPrompt="1"/>
          </p:nvPr>
        </p:nvSpPr>
        <p:spPr>
          <a:xfrm>
            <a:off x="514712" y="5693822"/>
            <a:ext cx="11170266"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Tree>
    <p:extLst>
      <p:ext uri="{BB962C8B-B14F-4D97-AF65-F5344CB8AC3E}">
        <p14:creationId xmlns:p14="http://schemas.microsoft.com/office/powerpoint/2010/main" val="3503568283"/>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514712" y="1828800"/>
            <a:ext cx="5349640" cy="3773510"/>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r>
              <a:rPr lang="en-US"/>
              <a:t>Click icon to add picture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1"/>
                </a:solidFill>
              </a:defRPr>
            </a:lvl1pPr>
          </a:lstStyle>
          <a:p>
            <a:fld id="{66DE20E4-D496-034F-914D-F7F15B93E95B}" type="slidenum">
              <a:rPr lang="en-US" smtClean="0"/>
              <a:pPr/>
              <a:t>‹#›</a:t>
            </a:fld>
            <a:endParaRPr lang="en-US" dirty="0"/>
          </a:p>
        </p:txBody>
      </p:sp>
    </p:spTree>
    <p:extLst>
      <p:ext uri="{BB962C8B-B14F-4D97-AF65-F5344CB8AC3E}">
        <p14:creationId xmlns:p14="http://schemas.microsoft.com/office/powerpoint/2010/main" val="185894214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7234" y="5693822"/>
            <a:ext cx="5361957"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r>
              <a:rPr lang="en-US"/>
              <a:t>Click icon to add picture</a:t>
            </a:r>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515155" y="1462617"/>
            <a:ext cx="5364036" cy="4139693"/>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731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r>
              <a:rPr lang="en-US"/>
              <a:t>Click icon to add picture</a:t>
            </a:r>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517232" y="1828803"/>
            <a:ext cx="5361960" cy="3747750"/>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endParaRPr lang="en-US" dirty="0"/>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2286615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517234" y="1462619"/>
            <a:ext cx="5361956" cy="4088176"/>
          </a:xfrm>
        </p:spPr>
        <p:txBody>
          <a:bodyPr/>
          <a:lstStyle>
            <a:lvl1pPr marL="122764" indent="-122764">
              <a:lnSpc>
                <a:spcPct val="100000"/>
              </a:lnSpc>
              <a:spcBef>
                <a:spcPts val="400"/>
              </a:spcBef>
              <a:spcAft>
                <a:spcPts val="800"/>
              </a:spcAft>
              <a:buClr>
                <a:schemeClr val="accent1"/>
              </a:buClr>
              <a:tabLst/>
              <a:defRPr sz="1900">
                <a:solidFill>
                  <a:schemeClr val="accent1"/>
                </a:solidFill>
                <a:latin typeface="+mn-lt"/>
              </a:defRPr>
            </a:lvl1pPr>
            <a:lvl2pPr marL="268811" indent="-129114">
              <a:lnSpc>
                <a:spcPct val="100000"/>
              </a:lnSpc>
              <a:spcBef>
                <a:spcPts val="0"/>
              </a:spcBef>
              <a:spcAft>
                <a:spcPts val="800"/>
              </a:spcAft>
              <a:buClr>
                <a:schemeClr val="accent1"/>
              </a:buClr>
              <a:buFont typeface="System Font Regular"/>
              <a:buChar char="-"/>
              <a:tabLst/>
              <a:defRPr sz="1900">
                <a:solidFill>
                  <a:schemeClr val="accent1"/>
                </a:solidFill>
                <a:latin typeface="+mn-lt"/>
              </a:defRPr>
            </a:lvl2pPr>
            <a:lvl3pPr marL="397923" indent="-118530">
              <a:lnSpc>
                <a:spcPct val="100000"/>
              </a:lnSpc>
              <a:spcBef>
                <a:spcPts val="0"/>
              </a:spcBef>
              <a:spcAft>
                <a:spcPts val="800"/>
              </a:spcAft>
              <a:buClr>
                <a:schemeClr val="accent1"/>
              </a:buClr>
              <a:tabLst/>
              <a:defRPr sz="1600">
                <a:solidFill>
                  <a:schemeClr val="accent1"/>
                </a:solidFill>
                <a:latin typeface="+mn-lt"/>
              </a:defRPr>
            </a:lvl3pPr>
            <a:lvl4pPr marL="527037" indent="-129114">
              <a:lnSpc>
                <a:spcPct val="100000"/>
              </a:lnSpc>
              <a:spcBef>
                <a:spcPts val="0"/>
              </a:spcBef>
              <a:spcAft>
                <a:spcPts val="800"/>
              </a:spcAft>
              <a:buClr>
                <a:schemeClr val="accent1"/>
              </a:buClr>
              <a:buFont typeface="System Font Regular"/>
              <a:buChar char="-"/>
              <a:tabLst/>
              <a:defRPr sz="1500">
                <a:solidFill>
                  <a:schemeClr val="accent1"/>
                </a:solidFill>
                <a:latin typeface="+mn-lt"/>
              </a:defRPr>
            </a:lvl4pPr>
            <a:lvl5pPr marL="666734" indent="-129114">
              <a:lnSpc>
                <a:spcPct val="100000"/>
              </a:lnSpc>
              <a:spcBef>
                <a:spcPts val="0"/>
              </a:spcBef>
              <a:spcAft>
                <a:spcPts val="800"/>
              </a:spcAft>
              <a:buClr>
                <a:schemeClr val="accent1"/>
              </a:buClr>
              <a:tabLst/>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 to edit Master text styles</a:t>
            </a:r>
          </a:p>
        </p:txBody>
      </p:sp>
    </p:spTree>
    <p:extLst>
      <p:ext uri="{BB962C8B-B14F-4D97-AF65-F5344CB8AC3E}">
        <p14:creationId xmlns:p14="http://schemas.microsoft.com/office/powerpoint/2010/main" val="616678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514710" y="1828801"/>
            <a:ext cx="5364480" cy="372199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endParaRPr lang="en-US" dirty="0"/>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88215441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11166875" cy="633457"/>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7233" y="5693822"/>
            <a:ext cx="11166875"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502509" y="1426464"/>
            <a:ext cx="5181600" cy="4175846"/>
          </a:xfrm>
        </p:spPr>
        <p:txBody>
          <a:bodyPr anchor="ctr"/>
          <a:lstStyle>
            <a:lvl1pPr marL="0" indent="0" algn="ctr">
              <a:buNone/>
              <a:defRPr sz="1200">
                <a:solidFill>
                  <a:schemeClr val="accent1"/>
                </a:solidFill>
              </a:defRPr>
            </a:lvl1pPr>
          </a:lstStyle>
          <a:p>
            <a:r>
              <a:rPr lang="en-US"/>
              <a:t>Click icon to add chart</a:t>
            </a:r>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517234" y="1426465"/>
            <a:ext cx="5347118" cy="417584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563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16939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502509" y="1792224"/>
            <a:ext cx="5181600" cy="3716318"/>
          </a:xfrm>
        </p:spPr>
        <p:txBody>
          <a:bodyPr anchor="ctr"/>
          <a:lstStyle>
            <a:lvl1pPr marL="0" indent="0" algn="ctr">
              <a:buNone/>
              <a:defRPr sz="1200">
                <a:solidFill>
                  <a:schemeClr val="accent1"/>
                </a:solidFill>
              </a:defRPr>
            </a:lvl1pPr>
          </a:lstStyle>
          <a:p>
            <a:r>
              <a:rPr lang="en-US"/>
              <a:t>Click icon to add chart</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3"/>
            <a:ext cx="5364480" cy="3679740"/>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endParaRPr lang="en-US" dirty="0"/>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166876"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69757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r>
              <a:rPr lang="en-US"/>
              <a:t>Click icon to add picture</a:t>
            </a:r>
            <a:endParaRPr lang="en-US" dirty="0"/>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dirty="0"/>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2" name="Graphic 11">
            <a:extLst>
              <a:ext uri="{FF2B5EF4-FFF2-40B4-BE49-F238E27FC236}">
                <a16:creationId xmlns:a16="http://schemas.microsoft.com/office/drawing/2014/main" id="{3022CD93-97AE-154D-91DB-197F5CD78E1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8269" y="5709272"/>
            <a:ext cx="1549225" cy="536448"/>
          </a:xfrm>
          <a:prstGeom prst="rect">
            <a:avLst/>
          </a:prstGeom>
        </p:spPr>
      </p:pic>
    </p:spTree>
    <p:extLst>
      <p:ext uri="{BB962C8B-B14F-4D97-AF65-F5344CB8AC3E}">
        <p14:creationId xmlns:p14="http://schemas.microsoft.com/office/powerpoint/2010/main" val="2846037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11166875" cy="633457"/>
          </a:xfrm>
        </p:spPr>
        <p:txBody>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04550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58227" indent="-112181">
              <a:lnSpc>
                <a:spcPct val="100000"/>
              </a:lnSpc>
              <a:spcBef>
                <a:spcPts val="0"/>
              </a:spcBef>
              <a:spcAft>
                <a:spcPts val="800"/>
              </a:spcAft>
              <a:buClr>
                <a:schemeClr val="accent1"/>
              </a:buClr>
              <a:buFont typeface="System Font Regular"/>
              <a:buChar char="-"/>
              <a:tabLst/>
              <a:defRPr sz="1900">
                <a:solidFill>
                  <a:schemeClr val="accent1"/>
                </a:solidFill>
              </a:defRPr>
            </a:lvl2pPr>
            <a:lvl3pPr marL="376757" indent="-107948">
              <a:lnSpc>
                <a:spcPct val="100000"/>
              </a:lnSpc>
              <a:spcBef>
                <a:spcPts val="0"/>
              </a:spcBef>
              <a:spcAft>
                <a:spcPts val="800"/>
              </a:spcAft>
              <a:buClr>
                <a:schemeClr val="accent1"/>
              </a:buClr>
              <a:tabLst/>
              <a:defRPr sz="1600">
                <a:solidFill>
                  <a:schemeClr val="accent1"/>
                </a:solidFill>
              </a:defRPr>
            </a:lvl3pPr>
            <a:lvl4pPr marL="484705"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16939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047093"/>
          </a:xfrm>
        </p:spPr>
        <p:txBody>
          <a:bodyPr anchor="ctr"/>
          <a:lstStyle>
            <a:lvl1pPr marL="0" indent="0" algn="ctr">
              <a:buNone/>
              <a:defRPr sz="1200">
                <a:solidFill>
                  <a:schemeClr val="accent1"/>
                </a:solidFill>
              </a:defRPr>
            </a:lvl1pPr>
          </a:lstStyle>
          <a:p>
            <a:r>
              <a:rPr lang="en-US"/>
              <a:t>Click icon to add chart</a:t>
            </a:r>
            <a:endParaRPr lang="en-US" dirty="0"/>
          </a:p>
        </p:txBody>
      </p:sp>
    </p:spTree>
    <p:extLst>
      <p:ext uri="{BB962C8B-B14F-4D97-AF65-F5344CB8AC3E}">
        <p14:creationId xmlns:p14="http://schemas.microsoft.com/office/powerpoint/2010/main" val="1999063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11166875"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3" y="1828801"/>
            <a:ext cx="6295245" cy="3679741"/>
          </a:xfrm>
        </p:spPr>
        <p:txBody>
          <a:bodyPr anchor="ctr"/>
          <a:lstStyle>
            <a:lvl1pPr marL="0" indent="0" algn="ctr">
              <a:buNone/>
              <a:defRPr sz="1200">
                <a:solidFill>
                  <a:schemeClr val="accent1"/>
                </a:solidFill>
              </a:defRPr>
            </a:lvl1pPr>
          </a:lstStyle>
          <a:p>
            <a:r>
              <a:rPr lang="en-US"/>
              <a:t>Click icon to add chart</a:t>
            </a:r>
            <a:endParaRPr lang="en-US" dirty="0"/>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3"/>
            <a:ext cx="4702895" cy="3679740"/>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endParaRPr lang="en-US" dirty="0"/>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2" y="469286"/>
            <a:ext cx="11166875"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610274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16939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66876" cy="4228382"/>
          </a:xfrm>
        </p:spPr>
        <p:txBody>
          <a:bodyPr anchor="ctr"/>
          <a:lstStyle>
            <a:lvl1pPr marL="0" indent="0" algn="ctr">
              <a:buFont typeface="Arial" panose="020B0604020202020204" pitchFamily="34" charset="0"/>
              <a:buNone/>
              <a:defRPr sz="1200">
                <a:solidFill>
                  <a:schemeClr val="accent1"/>
                </a:solidFill>
              </a:defRPr>
            </a:lvl1pPr>
          </a:lstStyle>
          <a:p>
            <a:r>
              <a:rPr lang="en-US"/>
              <a:t>Click icon to add chart</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166876" cy="694893"/>
          </a:xfrm>
        </p:spPr>
        <p:txBody>
          <a:bodyPr/>
          <a:lstStyle>
            <a:lvl1pPr>
              <a:lnSpc>
                <a:spcPct val="100000"/>
              </a:lnSpc>
              <a:defRPr sz="3200"/>
            </a:lvl1pPr>
          </a:lstStyle>
          <a:p>
            <a:r>
              <a:rPr lang="en-US" dirty="0"/>
              <a:t>Click to add a title style</a:t>
            </a:r>
          </a:p>
        </p:txBody>
      </p:sp>
    </p:spTree>
    <p:extLst>
      <p:ext uri="{BB962C8B-B14F-4D97-AF65-F5344CB8AC3E}">
        <p14:creationId xmlns:p14="http://schemas.microsoft.com/office/powerpoint/2010/main" val="12340197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16939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87087" cy="3932006"/>
          </a:xfrm>
        </p:spPr>
        <p:txBody>
          <a:bodyPr anchor="ctr"/>
          <a:lstStyle>
            <a:lvl1pPr marL="0" indent="0" algn="ctr">
              <a:buFont typeface="Arial" panose="020B0604020202020204" pitchFamily="34" charset="0"/>
              <a:buNone/>
              <a:defRPr sz="1200">
                <a:solidFill>
                  <a:schemeClr val="accent1"/>
                </a:solidFill>
              </a:defRPr>
            </a:lvl1pPr>
          </a:lstStyle>
          <a:p>
            <a:r>
              <a:rPr lang="en-US"/>
              <a:t>Click icon to add chart</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2" y="469286"/>
            <a:ext cx="11181919"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62782446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8453270"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8453270" cy="393194"/>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8453268"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8453270" cy="32826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8453270"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8453270" cy="33466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8453270"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8453270" cy="334666"/>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Tree>
    <p:extLst>
      <p:ext uri="{BB962C8B-B14F-4D97-AF65-F5344CB8AC3E}">
        <p14:creationId xmlns:p14="http://schemas.microsoft.com/office/powerpoint/2010/main" val="1105637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8453270"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8453270" cy="393234"/>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8453270"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8453270" cy="321901"/>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8453270"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8453270" cy="328234"/>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8453270"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8453270" cy="32823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Tree>
    <p:extLst>
      <p:ext uri="{BB962C8B-B14F-4D97-AF65-F5344CB8AC3E}">
        <p14:creationId xmlns:p14="http://schemas.microsoft.com/office/powerpoint/2010/main" val="3007000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r>
              <a:rPr lang="en-US"/>
              <a:t>Click icon to add picture</a:t>
            </a:r>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endParaRPr lang="en-US" dirty="0"/>
          </a:p>
        </p:txBody>
      </p:sp>
      <p:sp>
        <p:nvSpPr>
          <p:cNvPr id="7" name="TextBox 6">
            <a:extLst>
              <a:ext uri="{FF2B5EF4-FFF2-40B4-BE49-F238E27FC236}">
                <a16:creationId xmlns:a16="http://schemas.microsoft.com/office/drawing/2014/main" id="{457E1A05-8BEA-C340-A5A9-DFD9053D0678}"/>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18407368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r>
              <a:rPr lang="en-US"/>
              <a:t>Click icon to add picture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dirty="0"/>
              <a:t>Type Division Name here</a:t>
            </a:r>
          </a:p>
        </p:txBody>
      </p:sp>
      <p:sp>
        <p:nvSpPr>
          <p:cNvPr id="7" name="TextBox 6">
            <a:extLst>
              <a:ext uri="{FF2B5EF4-FFF2-40B4-BE49-F238E27FC236}">
                <a16:creationId xmlns:a16="http://schemas.microsoft.com/office/drawing/2014/main" id="{513B21B1-1CC2-6640-8C36-C1582A51D4C9}"/>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7208903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E8767-56FA-BF20-64C8-06B63353FDF8}"/>
              </a:ext>
            </a:extLst>
          </p:cNvPr>
          <p:cNvSpPr>
            <a:spLocks noGrp="1"/>
          </p:cNvSpPr>
          <p:nvPr>
            <p:ph type="dt" sz="half" idx="10"/>
          </p:nvPr>
        </p:nvSpPr>
        <p:spPr/>
        <p:txBody>
          <a:bodyPr/>
          <a:lstStyle/>
          <a:p>
            <a:fld id="{AAC24F98-9F52-43A2-B5F7-51AD21B66C14}" type="datetimeFigureOut">
              <a:rPr lang="en-US" smtClean="0"/>
              <a:t>3/2/2026</a:t>
            </a:fld>
            <a:endParaRPr lang="en-US"/>
          </a:p>
        </p:txBody>
      </p:sp>
      <p:sp>
        <p:nvSpPr>
          <p:cNvPr id="3" name="Footer Placeholder 2">
            <a:extLst>
              <a:ext uri="{FF2B5EF4-FFF2-40B4-BE49-F238E27FC236}">
                <a16:creationId xmlns:a16="http://schemas.microsoft.com/office/drawing/2014/main" id="{5B6B100F-ED63-3859-1229-4AB55A0567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A3CE26-E028-72DD-8219-BBD60774F47F}"/>
              </a:ext>
            </a:extLst>
          </p:cNvPr>
          <p:cNvSpPr>
            <a:spLocks noGrp="1"/>
          </p:cNvSpPr>
          <p:nvPr>
            <p:ph type="sldNum" sz="quarter" idx="12"/>
          </p:nvPr>
        </p:nvSpPr>
        <p:spPr/>
        <p:txBody>
          <a:bodyPr/>
          <a:lstStyle/>
          <a:p>
            <a:fld id="{11C6C404-C925-4807-9885-EB78C8B53307}" type="slidenum">
              <a:rPr lang="en-US" smtClean="0"/>
              <a:t>‹#›</a:t>
            </a:fld>
            <a:endParaRPr lang="en-US"/>
          </a:p>
        </p:txBody>
      </p:sp>
    </p:spTree>
    <p:extLst>
      <p:ext uri="{BB962C8B-B14F-4D97-AF65-F5344CB8AC3E}">
        <p14:creationId xmlns:p14="http://schemas.microsoft.com/office/powerpoint/2010/main" val="1479768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30736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dirty="0"/>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2" name="Graphic 11">
            <a:extLst>
              <a:ext uri="{FF2B5EF4-FFF2-40B4-BE49-F238E27FC236}">
                <a16:creationId xmlns:a16="http://schemas.microsoft.com/office/drawing/2014/main" id="{3022CD93-97AE-154D-91DB-197F5CD78E1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8269" y="5709272"/>
            <a:ext cx="1549225" cy="536448"/>
          </a:xfrm>
          <a:prstGeom prst="rect">
            <a:avLst/>
          </a:prstGeom>
        </p:spPr>
      </p:pic>
    </p:spTree>
    <p:extLst>
      <p:ext uri="{BB962C8B-B14F-4D97-AF65-F5344CB8AC3E}">
        <p14:creationId xmlns:p14="http://schemas.microsoft.com/office/powerpoint/2010/main" val="786053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400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structions">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57E990A-D700-400B-14FF-496C608CC5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0575" y="4249039"/>
            <a:ext cx="3444082" cy="1942221"/>
          </a:xfrm>
          <a:prstGeom prst="rect">
            <a:avLst/>
          </a:prstGeom>
          <a:ln>
            <a:solidFill>
              <a:schemeClr val="tx1"/>
            </a:solidFill>
          </a:ln>
        </p:spPr>
      </p:pic>
      <p:pic>
        <p:nvPicPr>
          <p:cNvPr id="39" name="Picture 38">
            <a:extLst>
              <a:ext uri="{FF2B5EF4-FFF2-40B4-BE49-F238E27FC236}">
                <a16:creationId xmlns:a16="http://schemas.microsoft.com/office/drawing/2014/main" id="{09014337-3274-0B20-4401-3F0E75A6A2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276101" y="4252864"/>
            <a:ext cx="3443146" cy="1936769"/>
          </a:xfrm>
          <a:prstGeom prst="rect">
            <a:avLst/>
          </a:prstGeom>
          <a:ln>
            <a:solidFill>
              <a:schemeClr val="tx1"/>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p:nvSpPr>
        <p:spPr bwMode="gray">
          <a:xfrm>
            <a:off x="0" y="1"/>
            <a:ext cx="4528457"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p:nvSpPr>
        <p:spPr bwMode="gray">
          <a:xfrm>
            <a:off x="824247" y="2404812"/>
            <a:ext cx="1758315" cy="1000274"/>
          </a:xfrm>
          <a:prstGeom prst="rect">
            <a:avLst/>
          </a:prstGeom>
          <a:noFill/>
        </p:spPr>
        <p:txBody>
          <a:bodyPr wrap="square" lIns="0" tIns="0" rIns="0" bIns="0" rtlCol="0">
            <a:spAutoFit/>
          </a:bodyPr>
          <a:lstStyle/>
          <a:p>
            <a:pPr algn="l">
              <a:spcBef>
                <a:spcPts val="714"/>
              </a:spcBef>
            </a:pPr>
            <a:r>
              <a:rPr lang="en-US" sz="6500" b="1">
                <a:solidFill>
                  <a:schemeClr val="tx1"/>
                </a:solidFill>
              </a:rPr>
              <a:t>16:9</a:t>
            </a:r>
          </a:p>
        </p:txBody>
      </p:sp>
      <p:sp>
        <p:nvSpPr>
          <p:cNvPr id="22" name="TextBox 21">
            <a:extLst>
              <a:ext uri="{FF2B5EF4-FFF2-40B4-BE49-F238E27FC236}">
                <a16:creationId xmlns:a16="http://schemas.microsoft.com/office/drawing/2014/main" id="{3E57223A-B05B-4614-AAEA-675CF58D9E9B}"/>
              </a:ext>
            </a:extLst>
          </p:cNvPr>
          <p:cNvSpPr txBox="1"/>
          <p:nvPr/>
        </p:nvSpPr>
        <p:spPr bwMode="gray">
          <a:xfrm>
            <a:off x="824247" y="3177094"/>
            <a:ext cx="2436843" cy="615553"/>
          </a:xfrm>
          <a:prstGeom prst="rect">
            <a:avLst/>
          </a:prstGeom>
          <a:noFill/>
        </p:spPr>
        <p:txBody>
          <a:bodyPr wrap="square" lIns="0" tIns="0" rIns="0" bIns="0" rtlCol="0">
            <a:spAutoFit/>
          </a:bodyPr>
          <a:lstStyle/>
          <a:p>
            <a:pPr algn="l">
              <a:spcBef>
                <a:spcPts val="0"/>
              </a:spcBef>
            </a:pPr>
            <a:r>
              <a:rPr lang="en-US" sz="4000" b="0">
                <a:solidFill>
                  <a:schemeClr val="tx1"/>
                </a:solidFill>
              </a:rPr>
              <a:t>on-screen</a:t>
            </a:r>
          </a:p>
        </p:txBody>
      </p:sp>
      <p:sp>
        <p:nvSpPr>
          <p:cNvPr id="10" name="TextBox 9">
            <a:extLst>
              <a:ext uri="{FF2B5EF4-FFF2-40B4-BE49-F238E27FC236}">
                <a16:creationId xmlns:a16="http://schemas.microsoft.com/office/drawing/2014/main" id="{FD38DA28-EF8F-43D1-AD7F-CCB3640760DD}"/>
              </a:ext>
            </a:extLst>
          </p:cNvPr>
          <p:cNvSpPr txBox="1"/>
          <p:nvPr/>
        </p:nvSpPr>
        <p:spPr bwMode="gray">
          <a:xfrm>
            <a:off x="822196" y="4177368"/>
            <a:ext cx="3584240" cy="200055"/>
          </a:xfrm>
          <a:prstGeom prst="rect">
            <a:avLst/>
          </a:prstGeom>
          <a:noFill/>
        </p:spPr>
        <p:txBody>
          <a:bodyPr wrap="square" lIns="0" tIns="0" rIns="0" bIns="0" rtlCol="0">
            <a:spAutoFit/>
          </a:bodyPr>
          <a:lstStyle/>
          <a:p>
            <a:pPr algn="l">
              <a:spcBef>
                <a:spcPts val="714"/>
              </a:spcBef>
            </a:pPr>
            <a:r>
              <a:rPr lang="en-US" sz="1300" noProof="0">
                <a:solidFill>
                  <a:schemeClr val="tx1"/>
                </a:solidFill>
              </a:rPr>
              <a:t>January 2024</a:t>
            </a:r>
          </a:p>
        </p:txBody>
      </p:sp>
      <p:pic>
        <p:nvPicPr>
          <p:cNvPr id="12" name="Picture 11">
            <a:extLst>
              <a:ext uri="{FF2B5EF4-FFF2-40B4-BE49-F238E27FC236}">
                <a16:creationId xmlns:a16="http://schemas.microsoft.com/office/drawing/2014/main" id="{82FEFB7F-0CFC-4989-B627-4D0D34B303E2}"/>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bwMode="gray">
          <a:xfrm>
            <a:off x="830299" y="4785020"/>
            <a:ext cx="581860" cy="587679"/>
          </a:xfrm>
          <a:prstGeom prst="rect">
            <a:avLst/>
          </a:prstGeom>
        </p:spPr>
      </p:pic>
      <p:sp>
        <p:nvSpPr>
          <p:cNvPr id="11" name="TextBox 10">
            <a:extLst>
              <a:ext uri="{FF2B5EF4-FFF2-40B4-BE49-F238E27FC236}">
                <a16:creationId xmlns:a16="http://schemas.microsoft.com/office/drawing/2014/main" id="{9145794E-DC8C-4B31-A9C2-C6C3CF44B391}"/>
              </a:ext>
            </a:extLst>
          </p:cNvPr>
          <p:cNvSpPr txBox="1"/>
          <p:nvPr/>
        </p:nvSpPr>
        <p:spPr bwMode="gray">
          <a:xfrm>
            <a:off x="822196" y="5432415"/>
            <a:ext cx="2834865" cy="1015663"/>
          </a:xfrm>
          <a:prstGeom prst="rect">
            <a:avLst/>
          </a:prstGeom>
          <a:noFill/>
        </p:spPr>
        <p:txBody>
          <a:bodyPr wrap="square" lIns="0" tIns="0" rIns="0" bIns="0" rtlCol="0">
            <a:spAutoFit/>
          </a:bodyPr>
          <a:lstStyle/>
          <a:p>
            <a:pPr>
              <a:spcBef>
                <a:spcPts val="600"/>
              </a:spcBef>
            </a:pPr>
            <a:r>
              <a:rPr lang="en-US" sz="1100" b="1">
                <a:solidFill>
                  <a:schemeClr val="tx1"/>
                </a:solidFill>
              </a:rPr>
              <a:t>Reminder: </a:t>
            </a:r>
            <a:r>
              <a:rPr lang="en-US" sz="1100">
                <a:solidFill>
                  <a:schemeClr val="tx1"/>
                </a:solidFill>
              </a:rPr>
              <a:t>Download and save to your desktop a new template from the CAS UHC Brand Resources Teams Channel or UHC Brand Center </a:t>
            </a:r>
            <a:r>
              <a:rPr lang="en-US" sz="1100" b="1">
                <a:solidFill>
                  <a:schemeClr val="tx1"/>
                </a:solidFill>
              </a:rPr>
              <a:t>each time</a:t>
            </a:r>
            <a:r>
              <a:rPr lang="en-US" sz="1100">
                <a:solidFill>
                  <a:schemeClr val="tx1"/>
                </a:solidFill>
              </a:rPr>
              <a:t> a document is started. Templates continuously evolve. Do not modify this master template.</a:t>
            </a:r>
          </a:p>
        </p:txBody>
      </p:sp>
      <p:pic>
        <p:nvPicPr>
          <p:cNvPr id="30" name="Picture 29">
            <a:extLst>
              <a:ext uri="{FF2B5EF4-FFF2-40B4-BE49-F238E27FC236}">
                <a16:creationId xmlns:a16="http://schemas.microsoft.com/office/drawing/2014/main" id="{FD9036AA-0873-3724-7D09-06CEE9221029}"/>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820575" y="357491"/>
            <a:ext cx="6898672" cy="3882669"/>
          </a:xfrm>
          <a:prstGeom prst="rect">
            <a:avLst/>
          </a:prstGeom>
          <a:ln w="6350">
            <a:solidFill>
              <a:schemeClr val="tx1"/>
            </a:solidFill>
          </a:ln>
        </p:spPr>
      </p:pic>
      <p:sp>
        <p:nvSpPr>
          <p:cNvPr id="31" name="Graphic 8">
            <a:extLst>
              <a:ext uri="{FF2B5EF4-FFF2-40B4-BE49-F238E27FC236}">
                <a16:creationId xmlns:a16="http://schemas.microsoft.com/office/drawing/2014/main" id="{BFD7CCD5-37B8-319B-7675-74B6CE08B0EA}"/>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345663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43EA1280-EBAC-4C3E-A925-EA7813219784}"/>
              </a:ext>
            </a:extLst>
          </p:cNvPr>
          <p:cNvSpPr txBox="1"/>
          <p:nvPr/>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cxnSp>
        <p:nvCxnSpPr>
          <p:cNvPr id="10" name="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206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a:t>Click to edit Master text styles</a:t>
            </a:r>
          </a:p>
        </p:txBody>
      </p:sp>
      <p:sp>
        <p:nvSpPr>
          <p:cNvPr id="11" name="Freeform 10">
            <a:extLst>
              <a:ext uri="{FF2B5EF4-FFF2-40B4-BE49-F238E27FC236}">
                <a16:creationId xmlns:a16="http://schemas.microsoft.com/office/drawing/2014/main" id="{0CD29587-3189-2947-A715-A0DAEB025FC4}"/>
              </a:ext>
            </a:extLst>
          </p:cNvPr>
          <p:cNvSpPr/>
          <p:nvPr/>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a:t>  </a:t>
            </a:r>
          </a:p>
        </p:txBody>
      </p:sp>
      <p:pic>
        <p:nvPicPr>
          <p:cNvPr id="13" name="Picture 12"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2355935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p>
        </p:txBody>
      </p:sp>
      <p:sp>
        <p:nvSpPr>
          <p:cNvPr id="13" name="Freeform 12">
            <a:extLst>
              <a:ext uri="{FF2B5EF4-FFF2-40B4-BE49-F238E27FC236}">
                <a16:creationId xmlns:a16="http://schemas.microsoft.com/office/drawing/2014/main" id="{E59709CE-7BDA-5B48-9A86-C3E223C68F97}"/>
              </a:ext>
            </a:extLst>
          </p:cNvPr>
          <p:cNvSpPr/>
          <p:nvPr/>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5" name="Picture 14"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886957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r>
              <a:rPr lang="en-US"/>
              <a:t>Click icon to add picture</a:t>
            </a:r>
          </a:p>
        </p:txBody>
      </p:sp>
      <p:sp>
        <p:nvSpPr>
          <p:cNvPr id="39" name="Freeform 38">
            <a:extLst>
              <a:ext uri="{FF2B5EF4-FFF2-40B4-BE49-F238E27FC236}">
                <a16:creationId xmlns:a16="http://schemas.microsoft.com/office/drawing/2014/main" id="{4F9EC103-0F67-D041-A68D-29194D3A99CB}"/>
              </a:ext>
            </a:extLst>
          </p:cNvPr>
          <p:cNvSpPr/>
          <p:nvPr/>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icture 13"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254693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p>
        </p:txBody>
      </p:sp>
      <p:sp>
        <p:nvSpPr>
          <p:cNvPr id="19" name="Freeform 18">
            <a:extLst>
              <a:ext uri="{FF2B5EF4-FFF2-40B4-BE49-F238E27FC236}">
                <a16:creationId xmlns:a16="http://schemas.microsoft.com/office/drawing/2014/main" id="{539A4D35-6931-4846-8142-F3C6A4884AC0}"/>
              </a:ext>
            </a:extLst>
          </p:cNvPr>
          <p:cNvSpPr/>
          <p:nvPr/>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icture 13"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43782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r>
              <a:rPr lang="en-US"/>
              <a:t>Click icon to add picture</a:t>
            </a:r>
          </a:p>
        </p:txBody>
      </p:sp>
      <p:sp>
        <p:nvSpPr>
          <p:cNvPr id="16" name="Freeform 15">
            <a:extLst>
              <a:ext uri="{FF2B5EF4-FFF2-40B4-BE49-F238E27FC236}">
                <a16:creationId xmlns:a16="http://schemas.microsoft.com/office/drawing/2014/main" id="{9C58A3EB-27BC-514E-9F05-03E18670B808}"/>
              </a:ext>
            </a:extLst>
          </p:cNvPr>
          <p:cNvSpPr/>
          <p:nvPr/>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icture 13"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181787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43EA1280-EBAC-4C3E-A925-EA7813219784}"/>
              </a:ext>
            </a:extLst>
          </p:cNvPr>
          <p:cNvSpPr txBox="1"/>
          <p:nvPr/>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10" name="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110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2007839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r>
              <a:rPr lang="en-US"/>
              <a:t>Click icon to add picture</a:t>
            </a:r>
            <a:endParaRPr lang="en-US" dirty="0"/>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dirty="0"/>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2" name="Graphic 11">
            <a:extLst>
              <a:ext uri="{FF2B5EF4-FFF2-40B4-BE49-F238E27FC236}">
                <a16:creationId xmlns:a16="http://schemas.microsoft.com/office/drawing/2014/main" id="{3022CD93-97AE-154D-91DB-197F5CD78E1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8269" y="5709272"/>
            <a:ext cx="1549225" cy="536448"/>
          </a:xfrm>
          <a:prstGeom prst="rect">
            <a:avLst/>
          </a:prstGeom>
        </p:spPr>
      </p:pic>
    </p:spTree>
    <p:extLst>
      <p:ext uri="{BB962C8B-B14F-4D97-AF65-F5344CB8AC3E}">
        <p14:creationId xmlns:p14="http://schemas.microsoft.com/office/powerpoint/2010/main" val="3689932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22015423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43EA1280-EBAC-4C3E-A925-EA7813219784}"/>
              </a:ext>
            </a:extLst>
          </p:cNvPr>
          <p:cNvSpPr txBox="1"/>
          <p:nvPr/>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Standard layouts</a:t>
            </a:r>
          </a:p>
        </p:txBody>
      </p:sp>
      <p:cxnSp>
        <p:nvCxnSpPr>
          <p:cNvPr id="10" name="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302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411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21240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New Forma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5C762BB-EB25-4F1D-A927-7FECA0A2E4A2}"/>
              </a:ext>
            </a:extLst>
          </p:cNvPr>
          <p:cNvSpPr>
            <a:spLocks noGrp="1"/>
          </p:cNvSpPr>
          <p:nvPr>
            <p:ph type="sldNum" sz="quarter" idx="4"/>
          </p:nvPr>
        </p:nvSpPr>
        <p:spPr>
          <a:xfrm>
            <a:off x="11214334" y="6242305"/>
            <a:ext cx="470647" cy="374396"/>
          </a:xfrm>
          <a:prstGeom prst="rect">
            <a:avLst/>
          </a:prstGeom>
        </p:spPr>
        <p:txBody>
          <a:bodyPr vert="horz" lIns="91440" tIns="45720" rIns="91440" bIns="45720" rtlCol="0" anchor="ctr"/>
          <a:lstStyle>
            <a:lvl1pPr algn="r">
              <a:defRPr sz="1067" b="0" i="0">
                <a:solidFill>
                  <a:srgbClr val="002677"/>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2" name="Rectangle 1">
            <a:extLst>
              <a:ext uri="{FF2B5EF4-FFF2-40B4-BE49-F238E27FC236}">
                <a16:creationId xmlns:a16="http://schemas.microsoft.com/office/drawing/2014/main" id="{C5548876-7F20-8D66-4938-C876B50077D7}"/>
              </a:ext>
            </a:extLst>
          </p:cNvPr>
          <p:cNvSpPr/>
          <p:nvPr/>
        </p:nvSpPr>
        <p:spPr bwMode="gray">
          <a:xfrm>
            <a:off x="-1" y="0"/>
            <a:ext cx="3694176" cy="5981700"/>
          </a:xfrm>
          <a:prstGeom prst="rect">
            <a:avLst/>
          </a:prstGeom>
          <a:solidFill>
            <a:schemeClr val="bg1">
              <a:lumMod val="95000"/>
            </a:schemeClr>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002677"/>
              </a:solidFill>
              <a:effectLst/>
              <a:uLnTx/>
              <a:uFillTx/>
              <a:latin typeface="Georgia"/>
              <a:ea typeface="+mn-ea"/>
              <a:cs typeface="+mn-cs"/>
            </a:endParaRPr>
          </a:p>
        </p:txBody>
      </p:sp>
      <p:sp>
        <p:nvSpPr>
          <p:cNvPr id="7" name="Text Placeholder 8">
            <a:extLst>
              <a:ext uri="{FF2B5EF4-FFF2-40B4-BE49-F238E27FC236}">
                <a16:creationId xmlns:a16="http://schemas.microsoft.com/office/drawing/2014/main" id="{BACED6C0-8A82-F77A-2788-3C62BC68846F}"/>
              </a:ext>
            </a:extLst>
          </p:cNvPr>
          <p:cNvSpPr>
            <a:spLocks noGrp="1"/>
          </p:cNvSpPr>
          <p:nvPr>
            <p:ph type="body" sz="quarter" idx="11" hasCustomPrompt="1"/>
          </p:nvPr>
        </p:nvSpPr>
        <p:spPr>
          <a:xfrm>
            <a:off x="527875" y="1942057"/>
            <a:ext cx="2924452" cy="430887"/>
          </a:xfrm>
        </p:spPr>
        <p:txBody>
          <a:bodyPr tIns="45720" bIns="45720"/>
          <a:lstStyle>
            <a:lvl1pPr marL="0" indent="0">
              <a:buNone/>
              <a:defRPr sz="1600"/>
            </a:lvl1pPr>
            <a:lvl2pPr>
              <a:defRPr sz="1600"/>
            </a:lvl2pPr>
            <a:lvl3pPr>
              <a:defRPr sz="1600"/>
            </a:lvl3pPr>
            <a:lvl4pPr>
              <a:defRPr sz="1600"/>
            </a:lvl4pPr>
            <a:lvl5pPr>
              <a:defRPr sz="1600"/>
            </a:lvl5pPr>
          </a:lstStyle>
          <a:p>
            <a:pPr lvl="0"/>
            <a:r>
              <a:rPr lang="en-US"/>
              <a:t>Click to edit overview</a:t>
            </a:r>
          </a:p>
        </p:txBody>
      </p:sp>
      <p:sp>
        <p:nvSpPr>
          <p:cNvPr id="12" name="Title 1">
            <a:extLst>
              <a:ext uri="{FF2B5EF4-FFF2-40B4-BE49-F238E27FC236}">
                <a16:creationId xmlns:a16="http://schemas.microsoft.com/office/drawing/2014/main" id="{5A45F29D-C9E8-A0C2-451E-6943DAF50AFD}"/>
              </a:ext>
            </a:extLst>
          </p:cNvPr>
          <p:cNvSpPr>
            <a:spLocks noGrp="1"/>
          </p:cNvSpPr>
          <p:nvPr>
            <p:ph type="title"/>
          </p:nvPr>
        </p:nvSpPr>
        <p:spPr>
          <a:xfrm>
            <a:off x="517234" y="555643"/>
            <a:ext cx="2935093" cy="732508"/>
          </a:xfrm>
        </p:spPr>
        <p:txBody>
          <a:bodyPr vert="horz" lIns="91440" tIns="45720" rIns="91440" bIns="45720" rtlCol="0" anchor="t" anchorCtr="0">
            <a:noAutofit/>
          </a:bodyPr>
          <a:lstStyle>
            <a:lvl1pPr>
              <a:lnSpc>
                <a:spcPct val="100000"/>
              </a:lnSpc>
              <a:defRPr lang="en-US" sz="2800"/>
            </a:lvl1pPr>
          </a:lstStyle>
          <a:p>
            <a:pPr lvl="0"/>
            <a:r>
              <a:rPr lang="en-US"/>
              <a:t>Click to edit Master title style</a:t>
            </a:r>
          </a:p>
        </p:txBody>
      </p:sp>
      <p:sp>
        <p:nvSpPr>
          <p:cNvPr id="4" name="Text Placeholder 8">
            <a:extLst>
              <a:ext uri="{FF2B5EF4-FFF2-40B4-BE49-F238E27FC236}">
                <a16:creationId xmlns:a16="http://schemas.microsoft.com/office/drawing/2014/main" id="{6BE0CD42-AB77-AD48-B48B-0E1CE03F4529}"/>
              </a:ext>
            </a:extLst>
          </p:cNvPr>
          <p:cNvSpPr>
            <a:spLocks noGrp="1"/>
          </p:cNvSpPr>
          <p:nvPr>
            <p:ph type="body" sz="quarter" idx="13" hasCustomPrompt="1"/>
          </p:nvPr>
        </p:nvSpPr>
        <p:spPr>
          <a:xfrm>
            <a:off x="3956179" y="555643"/>
            <a:ext cx="7626221" cy="724517"/>
          </a:xfrm>
        </p:spPr>
        <p:txBody>
          <a:bodyPr lIns="0" tIns="45720" rIns="0" bIns="45720" anchor="ctr"/>
          <a:lstStyle>
            <a:lvl1pPr marL="0" indent="0">
              <a:lnSpc>
                <a:spcPct val="100000"/>
              </a:lnSpc>
              <a:spcBef>
                <a:spcPts val="0"/>
              </a:spcBef>
              <a:spcAft>
                <a:spcPts val="0"/>
              </a:spcAft>
              <a:buNone/>
              <a:defRPr sz="1800" b="1"/>
            </a:lvl1pPr>
            <a:lvl2pPr>
              <a:defRPr sz="1600"/>
            </a:lvl2pPr>
            <a:lvl3pPr>
              <a:defRPr sz="1600"/>
            </a:lvl3pPr>
            <a:lvl4pPr>
              <a:defRPr sz="1600"/>
            </a:lvl4pPr>
            <a:lvl5pPr>
              <a:defRPr sz="1600"/>
            </a:lvl5pPr>
          </a:lstStyle>
          <a:p>
            <a:pPr lvl="0"/>
            <a:r>
              <a:rPr lang="en-US"/>
              <a:t>Utilize this space for a meaningful insight.</a:t>
            </a:r>
            <a:br>
              <a:rPr lang="en-US"/>
            </a:br>
            <a:r>
              <a:rPr lang="en-US"/>
              <a:t>Maximum 2 lines. </a:t>
            </a:r>
          </a:p>
        </p:txBody>
      </p:sp>
    </p:spTree>
    <p:custDataLst>
      <p:tags r:id="rId1"/>
    </p:custDataLst>
    <p:extLst>
      <p:ext uri="{BB962C8B-B14F-4D97-AF65-F5344CB8AC3E}">
        <p14:creationId xmlns:p14="http://schemas.microsoft.com/office/powerpoint/2010/main" val="128866274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tabLst/>
              <a:defRPr sz="1900"/>
            </a:lvl1pPr>
            <a:lvl2pPr marL="396875" indent="-149225">
              <a:spcBef>
                <a:spcPts val="0"/>
              </a:spcBef>
              <a:spcAft>
                <a:spcPts val="400"/>
              </a:spcAft>
              <a:buClr>
                <a:schemeClr val="accent1"/>
              </a:buClr>
              <a:buFont typeface="Arial" panose="020B0604020202020204" pitchFamily="34" charset="0"/>
              <a:buChar char="•"/>
              <a:tabLst/>
              <a:defRPr sz="1700"/>
            </a:lvl2pPr>
            <a:lvl3pPr marL="520687" indent="-304792">
              <a:spcBef>
                <a:spcPts val="0"/>
              </a:spcBef>
              <a:spcAft>
                <a:spcPts val="400"/>
              </a:spcAft>
              <a:buFont typeface="+mj-lt"/>
              <a:buAutoNum type="arabicPeriod"/>
              <a:defRPr sz="1467"/>
            </a:lvl3pPr>
            <a:lvl4pPr marL="626518" indent="-304792">
              <a:spcBef>
                <a:spcPts val="0"/>
              </a:spcBef>
              <a:spcAft>
                <a:spcPts val="400"/>
              </a:spcAft>
              <a:buFont typeface="+mj-lt"/>
              <a:buAutoNum type="arabicPeriod"/>
              <a:defRPr sz="1400"/>
            </a:lvl4pPr>
            <a:lvl5pPr marL="719649" indent="-304792">
              <a:spcBef>
                <a:spcPts val="0"/>
              </a:spcBef>
              <a:spcAft>
                <a:spcPts val="400"/>
              </a:spcAft>
              <a:buFont typeface="+mj-lt"/>
              <a:buAutoNum type="arabicPeriod"/>
              <a:defRPr sz="1333"/>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298393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49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Tree>
    <p:extLst>
      <p:ext uri="{BB962C8B-B14F-4D97-AF65-F5344CB8AC3E}">
        <p14:creationId xmlns:p14="http://schemas.microsoft.com/office/powerpoint/2010/main" val="29633019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357654340"/>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r>
              <a:rPr lang="en-US"/>
              <a:t>Click icon to add table</a:t>
            </a:r>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294180485"/>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dirty="0"/>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1983468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r>
              <a:rPr lang="en-US"/>
              <a:t>Click icon to add table</a:t>
            </a:r>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75222067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r>
              <a:rPr lang="en-US"/>
              <a:t>Click icon to add picture</a:t>
            </a:r>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pPr/>
              <a:t>‹#›</a:t>
            </a:fld>
            <a:endParaRPr lang="en-US"/>
          </a:p>
        </p:txBody>
      </p:sp>
    </p:spTree>
    <p:extLst>
      <p:ext uri="{BB962C8B-B14F-4D97-AF65-F5344CB8AC3E}">
        <p14:creationId xmlns:p14="http://schemas.microsoft.com/office/powerpoint/2010/main" val="178121764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r>
              <a:rPr lang="en-US"/>
              <a:t>Click icon to add picture</a:t>
            </a:r>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093080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r>
              <a:rPr lang="en-US"/>
              <a:t>Click icon to add picture</a:t>
            </a:r>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011561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43EA1280-EBAC-4C3E-A925-EA7813219784}"/>
              </a:ext>
            </a:extLst>
          </p:cNvPr>
          <p:cNvSpPr txBox="1"/>
          <p:nvPr/>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Lists</a:t>
            </a:r>
          </a:p>
        </p:txBody>
      </p:sp>
      <p:cxnSp>
        <p:nvCxnSpPr>
          <p:cNvPr id="10" name="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692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1473533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2982492"/>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323066"/>
            <a:ext cx="9842840" cy="0"/>
          </a:xfrm>
          <a:prstGeom prst="line">
            <a:avLst/>
          </a:prstGeom>
          <a:noFill/>
          <a:ln w="9525" cap="flat" cmpd="sng" algn="ctr">
            <a:solidFill>
              <a:schemeClr val="tx2">
                <a:lumMod val="60000"/>
                <a:lumOff val="40000"/>
              </a:schemeClr>
            </a:solidFill>
            <a:prstDash val="solid"/>
          </a:ln>
          <a:effectLst/>
        </p:spPr>
      </p:cxnSp>
      <p:sp>
        <p:nvSpPr>
          <p:cNvPr id="35" name="Text Placeholder 33">
            <a:extLst>
              <a:ext uri="{FF2B5EF4-FFF2-40B4-BE49-F238E27FC236}">
                <a16:creationId xmlns:a16="http://schemas.microsoft.com/office/drawing/2014/main" id="{0F5B778C-62CF-294F-A8A7-ADB8D30F7E4B}"/>
              </a:ext>
            </a:extLst>
          </p:cNvPr>
          <p:cNvSpPr>
            <a:spLocks noGrp="1"/>
          </p:cNvSpPr>
          <p:nvPr>
            <p:ph type="body" sz="quarter" idx="13" hasCustomPrompt="1"/>
          </p:nvPr>
        </p:nvSpPr>
        <p:spPr>
          <a:xfrm>
            <a:off x="1174581" y="1855940"/>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p:ph type="body" sz="quarter" idx="14" hasCustomPrompt="1"/>
          </p:nvPr>
        </p:nvSpPr>
        <p:spPr>
          <a:xfrm>
            <a:off x="1174581" y="3196514"/>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p:ph type="body" sz="quarter" idx="15" hasCustomPrompt="1"/>
          </p:nvPr>
        </p:nvSpPr>
        <p:spPr>
          <a:xfrm>
            <a:off x="1174581" y="4536587"/>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007387"/>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301524"/>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341555"/>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635692"/>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682127"/>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4976264"/>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
        <p:nvSpPr>
          <p:cNvPr id="19" name="Title 1">
            <a:extLst>
              <a:ext uri="{FF2B5EF4-FFF2-40B4-BE49-F238E27FC236}">
                <a16:creationId xmlns:a16="http://schemas.microsoft.com/office/drawing/2014/main" id="{4D52DCE6-C51D-42E3-85E2-3B96FE8F5A9C}"/>
              </a:ext>
            </a:extLst>
          </p:cNvPr>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Tree>
    <p:extLst>
      <p:ext uri="{BB962C8B-B14F-4D97-AF65-F5344CB8AC3E}">
        <p14:creationId xmlns:p14="http://schemas.microsoft.com/office/powerpoint/2010/main" val="2012789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1181172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2982492"/>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323066"/>
            <a:ext cx="9842840" cy="0"/>
          </a:xfrm>
          <a:prstGeom prst="line">
            <a:avLst/>
          </a:prstGeom>
          <a:noFill/>
          <a:ln w="9525" cap="flat" cmpd="sng" algn="ctr">
            <a:solidFill>
              <a:schemeClr val="tx2">
                <a:lumMod val="60000"/>
                <a:lumOff val="40000"/>
              </a:schemeClr>
            </a:solidFill>
            <a:prstDash val="solid"/>
          </a:ln>
          <a:effectLst/>
        </p:spPr>
      </p:cxn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007387"/>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301524"/>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341555"/>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635692"/>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682127"/>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4976264"/>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
        <p:nvSpPr>
          <p:cNvPr id="15" name="Title 1">
            <a:extLst>
              <a:ext uri="{FF2B5EF4-FFF2-40B4-BE49-F238E27FC236}">
                <a16:creationId xmlns:a16="http://schemas.microsoft.com/office/drawing/2014/main" id="{CA82BCE6-D106-4F88-9989-6EB76BBD68CC}"/>
              </a:ext>
            </a:extLst>
          </p:cNvPr>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Tree>
    <p:extLst>
      <p:ext uri="{BB962C8B-B14F-4D97-AF65-F5344CB8AC3E}">
        <p14:creationId xmlns:p14="http://schemas.microsoft.com/office/powerpoint/2010/main" val="37325411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43EA1280-EBAC-4C3E-A925-EA7813219784}"/>
              </a:ext>
            </a:extLst>
          </p:cNvPr>
          <p:cNvSpPr txBox="1"/>
          <p:nvPr/>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10" name="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23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dirty="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dirty="0"/>
              <a:t>Section title</a:t>
            </a:r>
          </a:p>
        </p:txBody>
      </p:sp>
    </p:spTree>
    <p:extLst>
      <p:ext uri="{BB962C8B-B14F-4D97-AF65-F5344CB8AC3E}">
        <p14:creationId xmlns:p14="http://schemas.microsoft.com/office/powerpoint/2010/main" val="2374970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Boilerplate">
            <a:extLst>
              <a:ext uri="{FF2B5EF4-FFF2-40B4-BE49-F238E27FC236}">
                <a16:creationId xmlns:a16="http://schemas.microsoft.com/office/drawing/2014/main" id="{BE2E63FB-2753-4DC8-88C2-E492365D60DA}"/>
              </a:ext>
            </a:extLst>
          </p:cNvPr>
          <p:cNvSpPr txBox="1"/>
          <p:nvPr/>
        </p:nvSpPr>
        <p:spPr bwMode="gray">
          <a:xfrm>
            <a:off x="3451972" y="5789504"/>
            <a:ext cx="5288057" cy="692497"/>
          </a:xfrm>
          <a:prstGeom prst="rect">
            <a:avLst/>
          </a:prstGeom>
          <a:noFill/>
        </p:spPr>
        <p:txBody>
          <a:bodyPr vert="horz" wrap="square" lIns="0" tIns="0" rIns="0" bIns="0" rtlCol="0">
            <a:spAutoFit/>
          </a:bodyPr>
          <a:lstStyle/>
          <a:p>
            <a:pPr algn="ctr">
              <a:spcBef>
                <a:spcPts val="600"/>
              </a:spcBef>
            </a:pPr>
            <a:r>
              <a:rPr lang="en-US" sz="800" b="0" i="0" u="none" baseline="0">
                <a:solidFill>
                  <a:schemeClr val="tx2"/>
                </a:solidFill>
                <a:latin typeface="+mn-lt"/>
              </a:rPr>
              <a:t>UnitedHealth Care is a registered trademark of UnitedHealth Care, Inc. in the U.S. and other jurisdictions. All other brand or product names are the property of their respective owners. Because we are continuously improving our products and services, UnitedHealth Care reserves the right to change specifications without prior notice. UnitedHealth Care is an equal opportunity employer.</a:t>
            </a:r>
          </a:p>
          <a:p>
            <a:pPr algn="ctr">
              <a:spcBef>
                <a:spcPts val="600"/>
              </a:spcBef>
            </a:pPr>
            <a:r>
              <a:rPr lang="en-US" sz="800" b="0" i="0" u="none" baseline="0">
                <a:solidFill>
                  <a:schemeClr val="tx2"/>
                </a:solidFill>
                <a:latin typeface="+mn-lt"/>
              </a:rPr>
              <a:t>© 2024 UnitedHealth Care, Inc. All rights reserved. </a:t>
            </a:r>
          </a:p>
        </p:txBody>
      </p:sp>
      <p:pic>
        <p:nvPicPr>
          <p:cNvPr id="4" name="Picture 3">
            <a:extLst>
              <a:ext uri="{FF2B5EF4-FFF2-40B4-BE49-F238E27FC236}">
                <a16:creationId xmlns:a16="http://schemas.microsoft.com/office/drawing/2014/main" id="{BFC88BFC-9EB9-589E-0934-BF90B4147E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2063" y="3195883"/>
            <a:ext cx="4550674" cy="457201"/>
          </a:xfrm>
          <a:prstGeom prst="rect">
            <a:avLst/>
          </a:prstGeom>
        </p:spPr>
      </p:pic>
    </p:spTree>
    <p:extLst>
      <p:ext uri="{BB962C8B-B14F-4D97-AF65-F5344CB8AC3E}">
        <p14:creationId xmlns:p14="http://schemas.microsoft.com/office/powerpoint/2010/main" val="3958447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ull-bleed image light backgroun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r>
              <a:rPr lang="en-US"/>
              <a:t>Click icon to add picture</a:t>
            </a:r>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7" name="TextBox 6">
            <a:extLst>
              <a:ext uri="{FF2B5EF4-FFF2-40B4-BE49-F238E27FC236}">
                <a16:creationId xmlns:a16="http://schemas.microsoft.com/office/drawing/2014/main" id="{457E1A05-8BEA-C340-A5A9-DFD9053D0678}"/>
              </a:ext>
            </a:extLst>
          </p:cNvPr>
          <p:cNvSpPr txBox="1"/>
          <p:nvPr/>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2024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29683370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ull-bleed image dark backgroun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r>
              <a:rPr lang="en-US"/>
              <a:t>Click icon to add picture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a:t>Type division name here</a:t>
            </a:r>
          </a:p>
        </p:txBody>
      </p:sp>
      <p:sp>
        <p:nvSpPr>
          <p:cNvPr id="7" name="TextBox 6">
            <a:extLst>
              <a:ext uri="{FF2B5EF4-FFF2-40B4-BE49-F238E27FC236}">
                <a16:creationId xmlns:a16="http://schemas.microsoft.com/office/drawing/2014/main" id="{513B21B1-1CC2-6640-8C36-C1582A51D4C9}"/>
              </a:ext>
            </a:extLst>
          </p:cNvPr>
          <p:cNvSpPr txBox="1"/>
          <p:nvPr/>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2024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8935600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11167744" cy="731520"/>
          </a:xfrm>
        </p:spPr>
        <p:txBody>
          <a:bodyPr vert="horz" lIns="91440" tIns="45720" rIns="91440" bIns="45720" rtlCol="0" anchor="t" anchorCtr="0">
            <a:noAutofit/>
          </a:bodyPr>
          <a:lstStyle>
            <a:lvl1pPr>
              <a:lnSpc>
                <a:spcPct val="100000"/>
              </a:lnSpc>
              <a:defRPr lang="en-US"/>
            </a:lvl1pPr>
          </a:lstStyle>
          <a:p>
            <a:pPr lvl="0"/>
            <a:r>
              <a:rPr lang="en-US" dirty="0"/>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11185105" cy="4010848"/>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1051A106-FEF2-495B-AAFC-1D44D6333586}"/>
              </a:ext>
            </a:extLst>
          </p:cNvPr>
          <p:cNvSpPr>
            <a:spLocks noGrp="1"/>
          </p:cNvSpPr>
          <p:nvPr>
            <p:ph type="body" sz="quarter" idx="16" hasCustomPrompt="1"/>
          </p:nvPr>
        </p:nvSpPr>
        <p:spPr>
          <a:xfrm>
            <a:off x="514712" y="5693822"/>
            <a:ext cx="11170266"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Tree>
    <p:extLst>
      <p:ext uri="{BB962C8B-B14F-4D97-AF65-F5344CB8AC3E}">
        <p14:creationId xmlns:p14="http://schemas.microsoft.com/office/powerpoint/2010/main" val="4499482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dirty="0"/>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a:t>Click to edit Master text styles</a:t>
            </a:r>
          </a:p>
        </p:txBody>
      </p:sp>
      <p:sp>
        <p:nvSpPr>
          <p:cNvPr id="11" name="Freeform 10">
            <a:extLst>
              <a:ext uri="{FF2B5EF4-FFF2-40B4-BE49-F238E27FC236}">
                <a16:creationId xmlns:a16="http://schemas.microsoft.com/office/drawing/2014/main" id="{0CD29587-3189-2947-A715-A0DAEB025FC4}"/>
              </a:ext>
            </a:extLst>
          </p:cNvPr>
          <p:cNvSpPr/>
          <p:nvPr/>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dirty="0"/>
              <a:t>  </a:t>
            </a:r>
          </a:p>
        </p:txBody>
      </p:sp>
      <p:pic>
        <p:nvPicPr>
          <p:cNvPr id="13" name="Picture 12"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4" name="Rectangle 3">
            <a:extLst>
              <a:ext uri="{FF2B5EF4-FFF2-40B4-BE49-F238E27FC236}">
                <a16:creationId xmlns:a16="http://schemas.microsoft.com/office/drawing/2014/main" id="{3AABCA47-031E-28E6-93B1-BA597D854FAE}"/>
              </a:ext>
            </a:extLst>
          </p:cNvPr>
          <p:cNvSpPr/>
          <p:nvPr/>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10">
            <a:extLst>
              <a:ext uri="{FF2B5EF4-FFF2-40B4-BE49-F238E27FC236}">
                <a16:creationId xmlns:a16="http://schemas.microsoft.com/office/drawing/2014/main" id="{12AB82DD-BC08-AB4A-6C13-6C1C98F2711A}"/>
              </a:ext>
            </a:extLst>
          </p:cNvPr>
          <p:cNvSpPr/>
          <p:nvPr/>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a:t>  </a:t>
            </a:r>
          </a:p>
        </p:txBody>
      </p:sp>
      <p:pic>
        <p:nvPicPr>
          <p:cNvPr id="7" name="Picture 6" descr="A close up of a sign&#10;&#10;Description automatically generated">
            <a:extLst>
              <a:ext uri="{FF2B5EF4-FFF2-40B4-BE49-F238E27FC236}">
                <a16:creationId xmlns:a16="http://schemas.microsoft.com/office/drawing/2014/main" id="{1382C30E-7FA9-D074-34DA-4B27728D41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034037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13" name="Freeform 12">
            <a:extLst>
              <a:ext uri="{FF2B5EF4-FFF2-40B4-BE49-F238E27FC236}">
                <a16:creationId xmlns:a16="http://schemas.microsoft.com/office/drawing/2014/main" id="{E59709CE-7BDA-5B48-9A86-C3E223C68F97}"/>
              </a:ext>
            </a:extLst>
          </p:cNvPr>
          <p:cNvSpPr/>
          <p:nvPr/>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dirty="0"/>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5" name="Picture 14"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4" name="Rectangle 3">
            <a:extLst>
              <a:ext uri="{FF2B5EF4-FFF2-40B4-BE49-F238E27FC236}">
                <a16:creationId xmlns:a16="http://schemas.microsoft.com/office/drawing/2014/main" id="{B2C91C5E-0E5B-624C-047A-873B9738FDC4}"/>
              </a:ext>
            </a:extLst>
          </p:cNvPr>
          <p:cNvSpPr/>
          <p:nvPr/>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12">
            <a:extLst>
              <a:ext uri="{FF2B5EF4-FFF2-40B4-BE49-F238E27FC236}">
                <a16:creationId xmlns:a16="http://schemas.microsoft.com/office/drawing/2014/main" id="{646F8114-CC79-815C-DD20-EB5960B401F5}"/>
              </a:ext>
            </a:extLst>
          </p:cNvPr>
          <p:cNvSpPr/>
          <p:nvPr/>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Rectangle 5">
            <a:extLst>
              <a:ext uri="{FF2B5EF4-FFF2-40B4-BE49-F238E27FC236}">
                <a16:creationId xmlns:a16="http://schemas.microsoft.com/office/drawing/2014/main" id="{A1C70BA3-4945-C8BC-C128-5F493D658993}"/>
              </a:ext>
            </a:extLst>
          </p:cNvPr>
          <p:cNvSpPr/>
          <p:nvPr/>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D30CA63D-BFBF-66EC-5665-719578193C99}"/>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close up of a sign&#10;&#10;Description automatically generated">
            <a:extLst>
              <a:ext uri="{FF2B5EF4-FFF2-40B4-BE49-F238E27FC236}">
                <a16:creationId xmlns:a16="http://schemas.microsoft.com/office/drawing/2014/main" id="{A19B823B-A995-97D0-E277-E210184A5E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265679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r>
              <a:rPr lang="en-US"/>
              <a:t>Click icon to add picture</a:t>
            </a:r>
            <a:endParaRPr lang="en-US" dirty="0"/>
          </a:p>
        </p:txBody>
      </p:sp>
      <p:sp>
        <p:nvSpPr>
          <p:cNvPr id="39" name="Freeform 38">
            <a:extLst>
              <a:ext uri="{FF2B5EF4-FFF2-40B4-BE49-F238E27FC236}">
                <a16:creationId xmlns:a16="http://schemas.microsoft.com/office/drawing/2014/main" id="{4F9EC103-0F67-D041-A68D-29194D3A99CB}"/>
              </a:ext>
            </a:extLst>
          </p:cNvPr>
          <p:cNvSpPr/>
          <p:nvPr/>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dirty="0"/>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icture 13"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4" name="Rectangle 3">
            <a:extLst>
              <a:ext uri="{FF2B5EF4-FFF2-40B4-BE49-F238E27FC236}">
                <a16:creationId xmlns:a16="http://schemas.microsoft.com/office/drawing/2014/main" id="{5573E39E-FFC9-BB56-9309-C1D5378D6374}"/>
              </a:ext>
            </a:extLst>
          </p:cNvPr>
          <p:cNvSpPr/>
          <p:nvPr/>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38">
            <a:extLst>
              <a:ext uri="{FF2B5EF4-FFF2-40B4-BE49-F238E27FC236}">
                <a16:creationId xmlns:a16="http://schemas.microsoft.com/office/drawing/2014/main" id="{1B302262-A785-09A8-D669-C2D3DF23AEB5}"/>
              </a:ext>
            </a:extLst>
          </p:cNvPr>
          <p:cNvSpPr/>
          <p:nvPr/>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Rectangle 5">
            <a:extLst>
              <a:ext uri="{FF2B5EF4-FFF2-40B4-BE49-F238E27FC236}">
                <a16:creationId xmlns:a16="http://schemas.microsoft.com/office/drawing/2014/main" id="{7377BC31-4C70-AB2C-4CD1-B02D4731772E}"/>
              </a:ext>
            </a:extLst>
          </p:cNvPr>
          <p:cNvSpPr/>
          <p:nvPr/>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011AB335-BDB5-EFEB-080A-8BB6C8E7B03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close up of a sign&#10;&#10;Description automatically generated">
            <a:extLst>
              <a:ext uri="{FF2B5EF4-FFF2-40B4-BE49-F238E27FC236}">
                <a16:creationId xmlns:a16="http://schemas.microsoft.com/office/drawing/2014/main" id="{170D5E3A-5CD3-54B4-BA3F-0E1D572465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4987832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19" name="Freeform 18">
            <a:extLst>
              <a:ext uri="{FF2B5EF4-FFF2-40B4-BE49-F238E27FC236}">
                <a16:creationId xmlns:a16="http://schemas.microsoft.com/office/drawing/2014/main" id="{539A4D35-6931-4846-8142-F3C6A4884AC0}"/>
              </a:ext>
            </a:extLst>
          </p:cNvPr>
          <p:cNvSpPr/>
          <p:nvPr/>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dirty="0"/>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icture 13"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4" name="Rectangle 3">
            <a:extLst>
              <a:ext uri="{FF2B5EF4-FFF2-40B4-BE49-F238E27FC236}">
                <a16:creationId xmlns:a16="http://schemas.microsoft.com/office/drawing/2014/main" id="{5B0AC207-D34F-E997-7B35-5EFA8F54FB02}"/>
              </a:ext>
            </a:extLst>
          </p:cNvPr>
          <p:cNvSpPr/>
          <p:nvPr/>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18">
            <a:extLst>
              <a:ext uri="{FF2B5EF4-FFF2-40B4-BE49-F238E27FC236}">
                <a16:creationId xmlns:a16="http://schemas.microsoft.com/office/drawing/2014/main" id="{1FD84341-A5CD-36EC-821A-7A847F7C7E04}"/>
              </a:ext>
            </a:extLst>
          </p:cNvPr>
          <p:cNvSpPr/>
          <p:nvPr/>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Rectangle 5">
            <a:extLst>
              <a:ext uri="{FF2B5EF4-FFF2-40B4-BE49-F238E27FC236}">
                <a16:creationId xmlns:a16="http://schemas.microsoft.com/office/drawing/2014/main" id="{18571837-4CFB-8CF2-20F6-8EB192020EB8}"/>
              </a:ext>
            </a:extLst>
          </p:cNvPr>
          <p:cNvSpPr/>
          <p:nvPr/>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4CC2ED30-2EEF-5A4A-EBA6-A5E457CC8B6E}"/>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close up of a sign&#10;&#10;Description automatically generated">
            <a:extLst>
              <a:ext uri="{FF2B5EF4-FFF2-40B4-BE49-F238E27FC236}">
                <a16:creationId xmlns:a16="http://schemas.microsoft.com/office/drawing/2014/main" id="{EB9B34F4-9A3A-96E6-891E-B7C822D5BF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88905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r>
              <a:rPr lang="en-US"/>
              <a:t>Click icon to add picture</a:t>
            </a:r>
            <a:endParaRPr lang="en-US" dirty="0"/>
          </a:p>
        </p:txBody>
      </p:sp>
      <p:sp>
        <p:nvSpPr>
          <p:cNvPr id="16" name="Freeform 15">
            <a:extLst>
              <a:ext uri="{FF2B5EF4-FFF2-40B4-BE49-F238E27FC236}">
                <a16:creationId xmlns:a16="http://schemas.microsoft.com/office/drawing/2014/main" id="{9C58A3EB-27BC-514E-9F05-03E18670B808}"/>
              </a:ext>
            </a:extLst>
          </p:cNvPr>
          <p:cNvSpPr/>
          <p:nvPr/>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dirty="0"/>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93B11AB8-EAC3-A64E-8232-B09EC712489C}"/>
              </a:ext>
            </a:extLst>
          </p:cNvPr>
          <p:cNvSpPr/>
          <p:nvPr/>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C6B4250A-775D-EF48-A209-44384C0A5ECC}"/>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 Master text styles</a:t>
            </a:r>
          </a:p>
        </p:txBody>
      </p:sp>
      <p:pic>
        <p:nvPicPr>
          <p:cNvPr id="14" name="Picture 13"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
        <p:nvSpPr>
          <p:cNvPr id="4" name="Rectangle 3">
            <a:extLst>
              <a:ext uri="{FF2B5EF4-FFF2-40B4-BE49-F238E27FC236}">
                <a16:creationId xmlns:a16="http://schemas.microsoft.com/office/drawing/2014/main" id="{9E7503ED-28C8-990C-3D34-636CC85A3A15}"/>
              </a:ext>
            </a:extLst>
          </p:cNvPr>
          <p:cNvSpPr/>
          <p:nvPr/>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15">
            <a:extLst>
              <a:ext uri="{FF2B5EF4-FFF2-40B4-BE49-F238E27FC236}">
                <a16:creationId xmlns:a16="http://schemas.microsoft.com/office/drawing/2014/main" id="{B87FC9B4-0784-6373-7A27-DE70CBD2C6AD}"/>
              </a:ext>
            </a:extLst>
          </p:cNvPr>
          <p:cNvSpPr/>
          <p:nvPr/>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Rectangle 5">
            <a:extLst>
              <a:ext uri="{FF2B5EF4-FFF2-40B4-BE49-F238E27FC236}">
                <a16:creationId xmlns:a16="http://schemas.microsoft.com/office/drawing/2014/main" id="{5AC8223C-A1F9-52A3-B3F3-DBB064EC94F3}"/>
              </a:ext>
            </a:extLst>
          </p:cNvPr>
          <p:cNvSpPr/>
          <p:nvPr/>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7D7CFE9B-2CAC-00AC-B4BB-869EFBF64AFB}"/>
              </a:ext>
            </a:extLst>
          </p:cNvPr>
          <p:cNvSpPr/>
          <p:nvPr/>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close up of a sign&#10;&#10;Description automatically generated">
            <a:extLst>
              <a:ext uri="{FF2B5EF4-FFF2-40B4-BE49-F238E27FC236}">
                <a16:creationId xmlns:a16="http://schemas.microsoft.com/office/drawing/2014/main" id="{FD2F0EF5-F733-EBA3-0CF7-911E2C3E75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3711073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dirty="0"/>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3830815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11167744" cy="731520"/>
          </a:xfrm>
        </p:spPr>
        <p:txBody>
          <a:bodyPr vert="horz" lIns="91440" tIns="45720" rIns="91440" bIns="45720" rtlCol="0" anchor="t" anchorCtr="0">
            <a:noAutofit/>
          </a:bodyPr>
          <a:lstStyle>
            <a:lvl1pPr>
              <a:lnSpc>
                <a:spcPct val="100000"/>
              </a:lnSpc>
              <a:defRPr lang="en-US"/>
            </a:lvl1pPr>
          </a:lstStyle>
          <a:p>
            <a:pPr lvl="0"/>
            <a:r>
              <a:rPr lang="en-US" dirty="0"/>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11185105" cy="4010848"/>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1051A106-FEF2-495B-AAFC-1D44D6333586}"/>
              </a:ext>
            </a:extLst>
          </p:cNvPr>
          <p:cNvSpPr>
            <a:spLocks noGrp="1"/>
          </p:cNvSpPr>
          <p:nvPr>
            <p:ph type="body" sz="quarter" idx="16" hasCustomPrompt="1"/>
          </p:nvPr>
        </p:nvSpPr>
        <p:spPr>
          <a:xfrm>
            <a:off x="514712" y="5693822"/>
            <a:ext cx="11170266"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dirty="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dirty="0"/>
              <a:t>Section title</a:t>
            </a:r>
          </a:p>
        </p:txBody>
      </p:sp>
    </p:spTree>
    <p:extLst>
      <p:ext uri="{BB962C8B-B14F-4D97-AF65-F5344CB8AC3E}">
        <p14:creationId xmlns:p14="http://schemas.microsoft.com/office/powerpoint/2010/main" val="2889055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dirty="0"/>
              <a:t>Click to add title</a:t>
            </a:r>
          </a:p>
        </p:txBody>
      </p:sp>
      <p:sp>
        <p:nvSpPr>
          <p:cNvPr id="6" name="Slide Number Placeholder 5"/>
          <p:cNvSpPr>
            <a:spLocks noGrp="1"/>
          </p:cNvSpPr>
          <p:nvPr>
            <p:ph type="sldNum" sz="quarter" idx="12"/>
          </p:nvPr>
        </p:nvSpPr>
        <p:spPr/>
        <p:txBody>
          <a:bodyPr/>
          <a:lstStyle/>
          <a:p>
            <a:fld id="{66DE20E4-D496-034F-914D-F7F15B93E95B}" type="slidenum">
              <a:rPr lang="en-US" smtClean="0"/>
              <a:pPr/>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21866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dirty="0"/>
              <a:t>Click to add a title style with a </a:t>
            </a:r>
            <a:br>
              <a:rPr lang="en-US" dirty="0"/>
            </a:br>
            <a:r>
              <a:rPr lang="en-US" dirty="0"/>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91188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66DE20E4-D496-034F-914D-F7F15B93E95B}" type="slidenum">
              <a:rPr lang="en-US" smtClean="0"/>
              <a:pPr/>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86854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8095211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66DE20E4-D496-034F-914D-F7F15B93E95B}"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0382" y="6236527"/>
            <a:ext cx="3263948" cy="376096"/>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40112220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5375861"/>
      </p:ext>
    </p:extLst>
  </p:cSld>
  <p:clrMapOvr>
    <a:masterClrMapping/>
  </p:clrMapOvr>
  <p:extLst>
    <p:ext uri="{DCECCB84-F9BA-43D5-87BE-67443E8EF086}">
      <p15:sldGuideLst xmlns:p15="http://schemas.microsoft.com/office/powerpoint/2012/main">
        <p15:guide id="1" orient="horz" pos="350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r>
              <a:rPr lang="en-US"/>
              <a:t>Click icon to add table</a:t>
            </a:r>
            <a:endParaRPr lang="en-US" dirty="0"/>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530974057"/>
      </p:ext>
    </p:extLst>
  </p:cSld>
  <p:clrMapOvr>
    <a:masterClrMapping/>
  </p:clrMapOvr>
  <p:extLst>
    <p:ext uri="{DCECCB84-F9BA-43D5-87BE-67443E8EF086}">
      <p15:sldGuideLst xmlns:p15="http://schemas.microsoft.com/office/powerpoint/2012/main">
        <p15:guide id="1" orient="horz" pos="350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r>
              <a:rPr lang="en-US"/>
              <a:t>Click icon to add table</a:t>
            </a:r>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11882671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r>
              <a:rPr lang="en-US"/>
              <a:t>Click icon to add picture</a:t>
            </a:r>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pPr/>
              <a:t>‹#›</a:t>
            </a:fld>
            <a:endParaRPr lang="en-US"/>
          </a:p>
        </p:txBody>
      </p:sp>
    </p:spTree>
    <p:extLst>
      <p:ext uri="{BB962C8B-B14F-4D97-AF65-F5344CB8AC3E}">
        <p14:creationId xmlns:p14="http://schemas.microsoft.com/office/powerpoint/2010/main" val="47768374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3" y="469286"/>
            <a:ext cx="11182583" cy="1096841"/>
          </a:xfrm>
        </p:spPr>
        <p:txBody>
          <a:bodyPr vert="horz" lIns="91440" tIns="45720" rIns="91440" bIns="45720" rtlCol="0" anchor="t" anchorCtr="0">
            <a:noAutofit/>
          </a:bodyPr>
          <a:lstStyle>
            <a:lvl1pPr>
              <a:lnSpc>
                <a:spcPct val="100000"/>
              </a:lnSpc>
              <a:defRPr lang="en-US"/>
            </a:lvl1pPr>
          </a:lstStyle>
          <a:p>
            <a:pPr lvl="0"/>
            <a:r>
              <a:rPr lang="en-US" dirty="0"/>
              <a:t>Click to add a title style with a </a:t>
            </a:r>
            <a:br>
              <a:rPr lang="en-US" dirty="0"/>
            </a:br>
            <a:r>
              <a:rPr lang="en-US" dirty="0"/>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11199944" cy="3739373"/>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a:extLst>
              <a:ext uri="{FF2B5EF4-FFF2-40B4-BE49-F238E27FC236}">
                <a16:creationId xmlns:a16="http://schemas.microsoft.com/office/drawing/2014/main" id="{57C7CFCF-B736-433A-A30E-DDFC62FAF40E}"/>
              </a:ext>
            </a:extLst>
          </p:cNvPr>
          <p:cNvSpPr>
            <a:spLocks noGrp="1"/>
          </p:cNvSpPr>
          <p:nvPr>
            <p:ph type="body" sz="quarter" idx="14" hasCustomPrompt="1"/>
          </p:nvPr>
        </p:nvSpPr>
        <p:spPr>
          <a:xfrm>
            <a:off x="514712" y="5693822"/>
            <a:ext cx="11185105"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Tree>
    <p:extLst>
      <p:ext uri="{BB962C8B-B14F-4D97-AF65-F5344CB8AC3E}">
        <p14:creationId xmlns:p14="http://schemas.microsoft.com/office/powerpoint/2010/main" val="14194628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r>
              <a:rPr lang="en-US"/>
              <a:t>Click icon to add picture</a:t>
            </a:r>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511720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r>
              <a:rPr lang="en-US"/>
              <a:t>Click icon to add picture</a:t>
            </a:r>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endParaRPr lang="en-US" dirty="0"/>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1089231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62618"/>
            <a:ext cx="5364480"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latin typeface="+mn-lt"/>
              </a:defRPr>
            </a:lvl1pPr>
            <a:lvl2pPr marL="268811" indent="-129114">
              <a:lnSpc>
                <a:spcPct val="100000"/>
              </a:lnSpc>
              <a:spcBef>
                <a:spcPts val="0"/>
              </a:spcBef>
              <a:spcAft>
                <a:spcPts val="800"/>
              </a:spcAft>
              <a:buClr>
                <a:schemeClr val="accent1"/>
              </a:buClr>
              <a:buFont typeface="System Font Regular"/>
              <a:buChar char="-"/>
              <a:tabLst/>
              <a:defRPr sz="1900">
                <a:solidFill>
                  <a:schemeClr val="accent1"/>
                </a:solidFill>
                <a:latin typeface="+mn-lt"/>
              </a:defRPr>
            </a:lvl2pPr>
            <a:lvl3pPr marL="397923" indent="-118530">
              <a:lnSpc>
                <a:spcPct val="100000"/>
              </a:lnSpc>
              <a:spcBef>
                <a:spcPts val="0"/>
              </a:spcBef>
              <a:spcAft>
                <a:spcPts val="800"/>
              </a:spcAft>
              <a:buClr>
                <a:schemeClr val="accent1"/>
              </a:buClr>
              <a:tabLst/>
              <a:defRPr sz="1600">
                <a:solidFill>
                  <a:schemeClr val="accent1"/>
                </a:solidFill>
                <a:latin typeface="+mn-lt"/>
              </a:defRPr>
            </a:lvl3pPr>
            <a:lvl4pPr marL="527037" indent="-129114">
              <a:lnSpc>
                <a:spcPct val="100000"/>
              </a:lnSpc>
              <a:spcBef>
                <a:spcPts val="0"/>
              </a:spcBef>
              <a:spcAft>
                <a:spcPts val="800"/>
              </a:spcAft>
              <a:buClr>
                <a:schemeClr val="accent1"/>
              </a:buClr>
              <a:buFont typeface="System Font Regular"/>
              <a:buChar char="-"/>
              <a:tabLst/>
              <a:defRPr sz="1500">
                <a:solidFill>
                  <a:schemeClr val="accent1"/>
                </a:solidFill>
                <a:latin typeface="+mn-lt"/>
              </a:defRPr>
            </a:lvl4pPr>
            <a:lvl5pPr marL="666734" indent="-129114">
              <a:lnSpc>
                <a:spcPct val="100000"/>
              </a:lnSpc>
              <a:spcBef>
                <a:spcPts val="0"/>
              </a:spcBef>
              <a:spcAft>
                <a:spcPts val="800"/>
              </a:spcAft>
              <a:buClr>
                <a:schemeClr val="accent1"/>
              </a:buClr>
              <a:tabLst/>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 to edit Master text styles</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4" name="Rectangle 3">
            <a:extLst>
              <a:ext uri="{FF2B5EF4-FFF2-40B4-BE49-F238E27FC236}">
                <a16:creationId xmlns:a16="http://schemas.microsoft.com/office/drawing/2014/main" id="{CC7FF16B-EBD1-499D-8ABC-776908BBA47A}"/>
              </a:ext>
            </a:extLst>
          </p:cNvPr>
          <p:cNvSpPr/>
          <p:nvPr/>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67380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 to edit Master text styles</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0"/>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endParaRPr lang="en-US" dirty="0"/>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
        <p:nvSpPr>
          <p:cNvPr id="2" name="Rectangle 1">
            <a:extLst>
              <a:ext uri="{FF2B5EF4-FFF2-40B4-BE49-F238E27FC236}">
                <a16:creationId xmlns:a16="http://schemas.microsoft.com/office/drawing/2014/main" id="{0083339C-0852-AB6F-F98C-1D926993B841}"/>
              </a:ext>
            </a:extLst>
          </p:cNvPr>
          <p:cNvSpPr/>
          <p:nvPr/>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15389848"/>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26464"/>
            <a:ext cx="5181600" cy="4291584"/>
          </a:xfrm>
        </p:spPr>
        <p:txBody>
          <a:bodyPr anchor="ctr"/>
          <a:lstStyle>
            <a:lvl1pPr marL="0" indent="0" algn="ctr">
              <a:buNone/>
              <a:defRPr sz="1200">
                <a:solidFill>
                  <a:schemeClr val="accent1"/>
                </a:solidFill>
              </a:defRPr>
            </a:lvl1pPr>
          </a:lstStyle>
          <a:p>
            <a:r>
              <a:rPr lang="en-US"/>
              <a:t>Click icon to add chart</a:t>
            </a:r>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6612152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1200">
                <a:solidFill>
                  <a:schemeClr val="accent1"/>
                </a:solidFill>
              </a:defRPr>
            </a:lvl1pPr>
          </a:lstStyle>
          <a:p>
            <a:r>
              <a:rPr lang="en-US"/>
              <a:t>Click icon to add chart</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endParaRPr lang="en-US" dirty="0"/>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4195562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58227" indent="-112181">
              <a:lnSpc>
                <a:spcPct val="100000"/>
              </a:lnSpc>
              <a:spcBef>
                <a:spcPts val="0"/>
              </a:spcBef>
              <a:spcAft>
                <a:spcPts val="800"/>
              </a:spcAft>
              <a:buClr>
                <a:schemeClr val="accent1"/>
              </a:buClr>
              <a:buFont typeface="System Font Regular"/>
              <a:buChar char="-"/>
              <a:tabLst/>
              <a:defRPr sz="1900">
                <a:solidFill>
                  <a:schemeClr val="accent1"/>
                </a:solidFill>
              </a:defRPr>
            </a:lvl2pPr>
            <a:lvl3pPr marL="376757" indent="-107948">
              <a:lnSpc>
                <a:spcPct val="100000"/>
              </a:lnSpc>
              <a:spcBef>
                <a:spcPts val="0"/>
              </a:spcBef>
              <a:spcAft>
                <a:spcPts val="800"/>
              </a:spcAft>
              <a:buClr>
                <a:schemeClr val="accent1"/>
              </a:buClr>
              <a:tabLst/>
              <a:defRPr sz="1600">
                <a:solidFill>
                  <a:schemeClr val="accent1"/>
                </a:solidFill>
              </a:defRPr>
            </a:lvl3pPr>
            <a:lvl4pPr marL="484705"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218432"/>
          </a:xfrm>
        </p:spPr>
        <p:txBody>
          <a:bodyPr anchor="ctr"/>
          <a:lstStyle>
            <a:lvl1pPr marL="0" indent="0" algn="ctr">
              <a:buNone/>
              <a:defRPr sz="1200">
                <a:solidFill>
                  <a:schemeClr val="accent1"/>
                </a:solidFill>
              </a:defRPr>
            </a:lvl1pPr>
          </a:lstStyle>
          <a:p>
            <a:r>
              <a:rPr lang="en-US"/>
              <a:t>Click icon to add chart</a:t>
            </a:r>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618265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1200">
                <a:solidFill>
                  <a:schemeClr val="accent1"/>
                </a:solidFill>
              </a:defRPr>
            </a:lvl1pPr>
          </a:lstStyle>
          <a:p>
            <a:r>
              <a:rPr lang="en-US"/>
              <a:t>Click icon to add chart</a:t>
            </a:r>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2"/>
            <a:ext cx="4702895"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marL="122764" marR="0" lvl="1"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Second level</a:t>
            </a:r>
          </a:p>
          <a:p>
            <a:pPr marL="122764" marR="0" lvl="2"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Third level</a:t>
            </a:r>
          </a:p>
          <a:p>
            <a:pPr marL="122764" marR="0" lvl="3"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Fourth level</a:t>
            </a:r>
          </a:p>
          <a:p>
            <a:pPr marL="122764" marR="0" lvl="4"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Fifth level</a:t>
            </a:r>
            <a:endParaRPr lang="en-US" dirty="0"/>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21097198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1200">
                <a:solidFill>
                  <a:schemeClr val="accent1"/>
                </a:solidFill>
              </a:defRPr>
            </a:lvl1pPr>
          </a:lstStyle>
          <a:p>
            <a:r>
              <a:rPr lang="en-US"/>
              <a:t>Click icon to add chart</a:t>
            </a:r>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082528" cy="694893"/>
          </a:xfrm>
        </p:spPr>
        <p:txBody>
          <a:bodyPr/>
          <a:lstStyle>
            <a:lvl1pPr>
              <a:lnSpc>
                <a:spcPct val="100000"/>
              </a:lnSpc>
              <a:defRPr sz="3200"/>
            </a:lvl1pPr>
          </a:lstStyle>
          <a:p>
            <a:r>
              <a:rPr lang="en-US" dirty="0"/>
              <a:t>Click to add a title style</a:t>
            </a:r>
          </a:p>
        </p:txBody>
      </p:sp>
    </p:spTree>
    <p:extLst>
      <p:ext uri="{BB962C8B-B14F-4D97-AF65-F5344CB8AC3E}">
        <p14:creationId xmlns:p14="http://schemas.microsoft.com/office/powerpoint/2010/main" val="2237025636"/>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1200">
                <a:solidFill>
                  <a:schemeClr val="accent1"/>
                </a:solidFill>
              </a:defRPr>
            </a:lvl1pPr>
          </a:lstStyle>
          <a:p>
            <a:r>
              <a:rPr lang="en-US"/>
              <a:t>Click icon to add chart</a:t>
            </a:r>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409771081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167744"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94960" cy="4011467"/>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97168" y="1498999"/>
            <a:ext cx="5394960" cy="4011466"/>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a:extLst>
              <a:ext uri="{FF2B5EF4-FFF2-40B4-BE49-F238E27FC236}">
                <a16:creationId xmlns:a16="http://schemas.microsoft.com/office/drawing/2014/main" id="{3DDBDB35-CA37-4C14-ABC5-ADC6CA841FB1}"/>
              </a:ext>
            </a:extLst>
          </p:cNvPr>
          <p:cNvSpPr>
            <a:spLocks noGrp="1"/>
          </p:cNvSpPr>
          <p:nvPr>
            <p:ph type="body" sz="quarter" idx="15" hasCustomPrompt="1"/>
          </p:nvPr>
        </p:nvSpPr>
        <p:spPr>
          <a:xfrm>
            <a:off x="514712" y="5693822"/>
            <a:ext cx="11170266"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tabLst/>
              <a:defRPr sz="1900"/>
            </a:lvl1pPr>
            <a:lvl2pPr marL="396875" indent="-149225">
              <a:spcBef>
                <a:spcPts val="0"/>
              </a:spcBef>
              <a:spcAft>
                <a:spcPts val="400"/>
              </a:spcAft>
              <a:buClr>
                <a:schemeClr val="accent1"/>
              </a:buClr>
              <a:buFont typeface="Arial" panose="020B0604020202020204" pitchFamily="34" charset="0"/>
              <a:buChar char="•"/>
              <a:tabLst/>
              <a:defRPr sz="1700"/>
            </a:lvl2pPr>
            <a:lvl3pPr marL="520687" indent="-304792">
              <a:spcBef>
                <a:spcPts val="0"/>
              </a:spcBef>
              <a:spcAft>
                <a:spcPts val="400"/>
              </a:spcAft>
              <a:buFont typeface="+mj-lt"/>
              <a:buAutoNum type="arabicPeriod"/>
              <a:defRPr sz="1467"/>
            </a:lvl3pPr>
            <a:lvl4pPr marL="626518" indent="-304792">
              <a:spcBef>
                <a:spcPts val="0"/>
              </a:spcBef>
              <a:spcAft>
                <a:spcPts val="400"/>
              </a:spcAft>
              <a:buFont typeface="+mj-lt"/>
              <a:buAutoNum type="arabicPeriod"/>
              <a:defRPr sz="1400"/>
            </a:lvl4pPr>
            <a:lvl5pPr marL="719649" indent="-304792">
              <a:spcBef>
                <a:spcPts val="0"/>
              </a:spcBef>
              <a:spcAft>
                <a:spcPts val="400"/>
              </a:spcAft>
              <a:buFont typeface="+mj-lt"/>
              <a:buAutoNum type="arabicPeriod"/>
              <a:defRPr sz="1333"/>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120782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dirty="0"/>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cxnSp>
        <p:nvCxnSpPr>
          <p:cNvPr id="2" name="Straight Connector 1">
            <a:extLst>
              <a:ext uri="{FF2B5EF4-FFF2-40B4-BE49-F238E27FC236}">
                <a16:creationId xmlns:a16="http://schemas.microsoft.com/office/drawing/2014/main" id="{B6E68A9D-6E6F-D56D-655A-03ED79A67212}"/>
              </a:ext>
            </a:extLst>
          </p:cNvPr>
          <p:cNvCxnSpPr>
            <a:cxnSpLocks/>
          </p:cNvCxnSpPr>
          <p:nvPr/>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4" name="Straight Connector 3">
            <a:extLst>
              <a:ext uri="{FF2B5EF4-FFF2-40B4-BE49-F238E27FC236}">
                <a16:creationId xmlns:a16="http://schemas.microsoft.com/office/drawing/2014/main" id="{B5B57A09-888A-8E98-70F8-D759A1D74F76}"/>
              </a:ext>
            </a:extLst>
          </p:cNvPr>
          <p:cNvCxnSpPr>
            <a:cxnSpLocks/>
          </p:cNvCxnSpPr>
          <p:nvPr/>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8" name="Straight Connector 7">
            <a:extLst>
              <a:ext uri="{FF2B5EF4-FFF2-40B4-BE49-F238E27FC236}">
                <a16:creationId xmlns:a16="http://schemas.microsoft.com/office/drawing/2014/main" id="{9E034DD5-C5CE-4B13-522A-FC9946ECFF99}"/>
              </a:ext>
            </a:extLst>
          </p:cNvPr>
          <p:cNvCxnSpPr>
            <a:cxnSpLocks/>
          </p:cNvCxnSpPr>
          <p:nvPr/>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9" name="Text Placeholder 33">
            <a:extLst>
              <a:ext uri="{FF2B5EF4-FFF2-40B4-BE49-F238E27FC236}">
                <a16:creationId xmlns:a16="http://schemas.microsoft.com/office/drawing/2014/main" id="{D8D390B9-3FA3-52BE-4588-4CD1FAB2728A}"/>
              </a:ext>
            </a:extLst>
          </p:cNvPr>
          <p:cNvSpPr>
            <a:spLocks noGrp="1"/>
          </p:cNvSpPr>
          <p:nvPr>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10" name="Text Placeholder 33">
            <a:extLst>
              <a:ext uri="{FF2B5EF4-FFF2-40B4-BE49-F238E27FC236}">
                <a16:creationId xmlns:a16="http://schemas.microsoft.com/office/drawing/2014/main" id="{F6283C86-E231-01DB-0AEB-5E0EE9ED9168}"/>
              </a:ext>
            </a:extLst>
          </p:cNvPr>
          <p:cNvSpPr>
            <a:spLocks noGrp="1"/>
          </p:cNvSpPr>
          <p:nvPr>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11" name="Text Placeholder 33">
            <a:extLst>
              <a:ext uri="{FF2B5EF4-FFF2-40B4-BE49-F238E27FC236}">
                <a16:creationId xmlns:a16="http://schemas.microsoft.com/office/drawing/2014/main" id="{0963A312-77AE-95D2-3B0F-1784192F604C}"/>
              </a:ext>
            </a:extLst>
          </p:cNvPr>
          <p:cNvSpPr>
            <a:spLocks noGrp="1"/>
          </p:cNvSpPr>
          <p:nvPr>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12" name="Text Placeholder 33">
            <a:extLst>
              <a:ext uri="{FF2B5EF4-FFF2-40B4-BE49-F238E27FC236}">
                <a16:creationId xmlns:a16="http://schemas.microsoft.com/office/drawing/2014/main" id="{3A30A72E-5D91-BF08-729F-FA3EE8DD6905}"/>
              </a:ext>
            </a:extLst>
          </p:cNvPr>
          <p:cNvSpPr>
            <a:spLocks noGrp="1"/>
          </p:cNvSpPr>
          <p:nvPr>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13" name="Text Placeholder 38">
            <a:extLst>
              <a:ext uri="{FF2B5EF4-FFF2-40B4-BE49-F238E27FC236}">
                <a16:creationId xmlns:a16="http://schemas.microsoft.com/office/drawing/2014/main" id="{F194F65B-21AA-6144-AB30-D4AFD72DF340}"/>
              </a:ext>
            </a:extLst>
          </p:cNvPr>
          <p:cNvSpPr>
            <a:spLocks noGrp="1"/>
          </p:cNvSpPr>
          <p:nvPr>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4" name="Text Placeholder 38">
            <a:extLst>
              <a:ext uri="{FF2B5EF4-FFF2-40B4-BE49-F238E27FC236}">
                <a16:creationId xmlns:a16="http://schemas.microsoft.com/office/drawing/2014/main" id="{B4F155EF-BF34-B465-5D94-F9A80C3B4453}"/>
              </a:ext>
            </a:extLst>
          </p:cNvPr>
          <p:cNvSpPr>
            <a:spLocks noGrp="1"/>
          </p:cNvSpPr>
          <p:nvPr>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5" name="Text Placeholder 38">
            <a:extLst>
              <a:ext uri="{FF2B5EF4-FFF2-40B4-BE49-F238E27FC236}">
                <a16:creationId xmlns:a16="http://schemas.microsoft.com/office/drawing/2014/main" id="{F2180AF2-32BE-D44F-5D83-672A1678A9AA}"/>
              </a:ext>
            </a:extLst>
          </p:cNvPr>
          <p:cNvSpPr>
            <a:spLocks noGrp="1"/>
          </p:cNvSpPr>
          <p:nvPr>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6" name="Text Placeholder 38">
            <a:extLst>
              <a:ext uri="{FF2B5EF4-FFF2-40B4-BE49-F238E27FC236}">
                <a16:creationId xmlns:a16="http://schemas.microsoft.com/office/drawing/2014/main" id="{BE926FC2-A79F-2C2D-A422-4D8C09EF9FF8}"/>
              </a:ext>
            </a:extLst>
          </p:cNvPr>
          <p:cNvSpPr>
            <a:spLocks noGrp="1"/>
          </p:cNvSpPr>
          <p:nvPr>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7" name="Text Placeholder 38">
            <a:extLst>
              <a:ext uri="{FF2B5EF4-FFF2-40B4-BE49-F238E27FC236}">
                <a16:creationId xmlns:a16="http://schemas.microsoft.com/office/drawing/2014/main" id="{AB54E1B6-BCE3-5540-8EE6-BE6B1C222D3E}"/>
              </a:ext>
            </a:extLst>
          </p:cNvPr>
          <p:cNvSpPr>
            <a:spLocks noGrp="1"/>
          </p:cNvSpPr>
          <p:nvPr>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8" name="Text Placeholder 38">
            <a:extLst>
              <a:ext uri="{FF2B5EF4-FFF2-40B4-BE49-F238E27FC236}">
                <a16:creationId xmlns:a16="http://schemas.microsoft.com/office/drawing/2014/main" id="{49225D1D-EFBE-C650-B9AD-2B8CCB4F9CF2}"/>
              </a:ext>
            </a:extLst>
          </p:cNvPr>
          <p:cNvSpPr>
            <a:spLocks noGrp="1"/>
          </p:cNvSpPr>
          <p:nvPr>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9" name="Text Placeholder 38">
            <a:extLst>
              <a:ext uri="{FF2B5EF4-FFF2-40B4-BE49-F238E27FC236}">
                <a16:creationId xmlns:a16="http://schemas.microsoft.com/office/drawing/2014/main" id="{4E7A0E80-3890-9013-7FC7-BDAC294E36FC}"/>
              </a:ext>
            </a:extLst>
          </p:cNvPr>
          <p:cNvSpPr>
            <a:spLocks noGrp="1"/>
          </p:cNvSpPr>
          <p:nvPr>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20" name="Text Placeholder 38">
            <a:extLst>
              <a:ext uri="{FF2B5EF4-FFF2-40B4-BE49-F238E27FC236}">
                <a16:creationId xmlns:a16="http://schemas.microsoft.com/office/drawing/2014/main" id="{CC2A5092-9316-0D90-AB24-33A7B1D01240}"/>
              </a:ext>
            </a:extLst>
          </p:cNvPr>
          <p:cNvSpPr>
            <a:spLocks noGrp="1"/>
          </p:cNvSpPr>
          <p:nvPr>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Tree>
    <p:extLst>
      <p:ext uri="{BB962C8B-B14F-4D97-AF65-F5344CB8AC3E}">
        <p14:creationId xmlns:p14="http://schemas.microsoft.com/office/powerpoint/2010/main" val="3606524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cxnSp>
        <p:nvCxnSpPr>
          <p:cNvPr id="2" name="Straight Connector 1">
            <a:extLst>
              <a:ext uri="{FF2B5EF4-FFF2-40B4-BE49-F238E27FC236}">
                <a16:creationId xmlns:a16="http://schemas.microsoft.com/office/drawing/2014/main" id="{4F769862-F1B6-3A01-6E7D-5687BE345B9C}"/>
              </a:ext>
            </a:extLst>
          </p:cNvPr>
          <p:cNvCxnSpPr>
            <a:cxnSpLocks/>
          </p:cNvCxnSpPr>
          <p:nvPr/>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4" name="Straight Connector 3">
            <a:extLst>
              <a:ext uri="{FF2B5EF4-FFF2-40B4-BE49-F238E27FC236}">
                <a16:creationId xmlns:a16="http://schemas.microsoft.com/office/drawing/2014/main" id="{D363C91C-71EC-B6D7-31B1-BD4DCFC3ADE4}"/>
              </a:ext>
            </a:extLst>
          </p:cNvPr>
          <p:cNvCxnSpPr>
            <a:cxnSpLocks/>
          </p:cNvCxnSpPr>
          <p:nvPr/>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8" name="Straight Connector 7">
            <a:extLst>
              <a:ext uri="{FF2B5EF4-FFF2-40B4-BE49-F238E27FC236}">
                <a16:creationId xmlns:a16="http://schemas.microsoft.com/office/drawing/2014/main" id="{774ADD7B-059B-0141-A454-35D9BBE77319}"/>
              </a:ext>
            </a:extLst>
          </p:cNvPr>
          <p:cNvCxnSpPr>
            <a:cxnSpLocks/>
          </p:cNvCxnSpPr>
          <p:nvPr/>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9" name="Text Placeholder 38">
            <a:extLst>
              <a:ext uri="{FF2B5EF4-FFF2-40B4-BE49-F238E27FC236}">
                <a16:creationId xmlns:a16="http://schemas.microsoft.com/office/drawing/2014/main" id="{A9B1A6A1-A028-9664-3112-6F4670221768}"/>
              </a:ext>
            </a:extLst>
          </p:cNvPr>
          <p:cNvSpPr>
            <a:spLocks noGrp="1"/>
          </p:cNvSpPr>
          <p:nvPr>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0" name="Text Placeholder 38">
            <a:extLst>
              <a:ext uri="{FF2B5EF4-FFF2-40B4-BE49-F238E27FC236}">
                <a16:creationId xmlns:a16="http://schemas.microsoft.com/office/drawing/2014/main" id="{57E29269-393E-647E-580F-E39515E170D4}"/>
              </a:ext>
            </a:extLst>
          </p:cNvPr>
          <p:cNvSpPr>
            <a:spLocks noGrp="1"/>
          </p:cNvSpPr>
          <p:nvPr>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1" name="Text Placeholder 38">
            <a:extLst>
              <a:ext uri="{FF2B5EF4-FFF2-40B4-BE49-F238E27FC236}">
                <a16:creationId xmlns:a16="http://schemas.microsoft.com/office/drawing/2014/main" id="{5EFEED2E-F077-01E2-BFED-942E45308F4A}"/>
              </a:ext>
            </a:extLst>
          </p:cNvPr>
          <p:cNvSpPr>
            <a:spLocks noGrp="1"/>
          </p:cNvSpPr>
          <p:nvPr>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2" name="Text Placeholder 38">
            <a:extLst>
              <a:ext uri="{FF2B5EF4-FFF2-40B4-BE49-F238E27FC236}">
                <a16:creationId xmlns:a16="http://schemas.microsoft.com/office/drawing/2014/main" id="{14090B89-E8C7-B3D9-81CE-5604104622EB}"/>
              </a:ext>
            </a:extLst>
          </p:cNvPr>
          <p:cNvSpPr>
            <a:spLocks noGrp="1"/>
          </p:cNvSpPr>
          <p:nvPr>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3" name="Text Placeholder 38">
            <a:extLst>
              <a:ext uri="{FF2B5EF4-FFF2-40B4-BE49-F238E27FC236}">
                <a16:creationId xmlns:a16="http://schemas.microsoft.com/office/drawing/2014/main" id="{345695D2-E6D6-E5C6-020E-6790476A48D4}"/>
              </a:ext>
            </a:extLst>
          </p:cNvPr>
          <p:cNvSpPr>
            <a:spLocks noGrp="1"/>
          </p:cNvSpPr>
          <p:nvPr>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4" name="Text Placeholder 38">
            <a:extLst>
              <a:ext uri="{FF2B5EF4-FFF2-40B4-BE49-F238E27FC236}">
                <a16:creationId xmlns:a16="http://schemas.microsoft.com/office/drawing/2014/main" id="{62EF250C-6C74-E251-004C-5CB2452DBEDD}"/>
              </a:ext>
            </a:extLst>
          </p:cNvPr>
          <p:cNvSpPr>
            <a:spLocks noGrp="1"/>
          </p:cNvSpPr>
          <p:nvPr>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5" name="Text Placeholder 38">
            <a:extLst>
              <a:ext uri="{FF2B5EF4-FFF2-40B4-BE49-F238E27FC236}">
                <a16:creationId xmlns:a16="http://schemas.microsoft.com/office/drawing/2014/main" id="{D1B21B98-5125-4B49-2BB5-23873FDCF91C}"/>
              </a:ext>
            </a:extLst>
          </p:cNvPr>
          <p:cNvSpPr>
            <a:spLocks noGrp="1"/>
          </p:cNvSpPr>
          <p:nvPr>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16" name="Text Placeholder 38">
            <a:extLst>
              <a:ext uri="{FF2B5EF4-FFF2-40B4-BE49-F238E27FC236}">
                <a16:creationId xmlns:a16="http://schemas.microsoft.com/office/drawing/2014/main" id="{730DB302-C431-5392-1F17-27E4F353040F}"/>
              </a:ext>
            </a:extLst>
          </p:cNvPr>
          <p:cNvSpPr>
            <a:spLocks noGrp="1"/>
          </p:cNvSpPr>
          <p:nvPr>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Tree>
    <p:extLst>
      <p:ext uri="{BB962C8B-B14F-4D97-AF65-F5344CB8AC3E}">
        <p14:creationId xmlns:p14="http://schemas.microsoft.com/office/powerpoint/2010/main" val="35338928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Full-bleed image light backgroun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r>
              <a:rPr lang="en-US"/>
              <a:t>Click icon to add picture</a:t>
            </a:r>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7" name="TextBox 6">
            <a:extLst>
              <a:ext uri="{FF2B5EF4-FFF2-40B4-BE49-F238E27FC236}">
                <a16:creationId xmlns:a16="http://schemas.microsoft.com/office/drawing/2014/main" id="{457E1A05-8BEA-C340-A5A9-DFD9053D0678}"/>
              </a:ext>
            </a:extLst>
          </p:cNvPr>
          <p:cNvSpPr txBox="1"/>
          <p:nvPr/>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
        <p:nvSpPr>
          <p:cNvPr id="2" name="TextBox 1">
            <a:extLst>
              <a:ext uri="{FF2B5EF4-FFF2-40B4-BE49-F238E27FC236}">
                <a16:creationId xmlns:a16="http://schemas.microsoft.com/office/drawing/2014/main" id="{9F72BE18-0349-7DCC-D620-DA5E264B5FCD}"/>
              </a:ext>
            </a:extLst>
          </p:cNvPr>
          <p:cNvSpPr txBox="1"/>
          <p:nvPr/>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3" name="Graphic 8">
            <a:extLst>
              <a:ext uri="{FF2B5EF4-FFF2-40B4-BE49-F238E27FC236}">
                <a16:creationId xmlns:a16="http://schemas.microsoft.com/office/drawing/2014/main" id="{23B9E094-B3D1-EF78-C8CA-504320C21E7F}"/>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4324058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Full-bleed image dark backgroun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r>
              <a:rPr lang="en-US"/>
              <a:t>Click icon to add picture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a:t>Type division name here</a:t>
            </a:r>
          </a:p>
        </p:txBody>
      </p:sp>
      <p:sp>
        <p:nvSpPr>
          <p:cNvPr id="7" name="TextBox 6">
            <a:extLst>
              <a:ext uri="{FF2B5EF4-FFF2-40B4-BE49-F238E27FC236}">
                <a16:creationId xmlns:a16="http://schemas.microsoft.com/office/drawing/2014/main" id="{513B21B1-1CC2-6640-8C36-C1582A51D4C9}"/>
              </a:ext>
            </a:extLst>
          </p:cNvPr>
          <p:cNvSpPr txBox="1"/>
          <p:nvPr/>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
        <p:nvSpPr>
          <p:cNvPr id="2" name="TextBox 1">
            <a:extLst>
              <a:ext uri="{FF2B5EF4-FFF2-40B4-BE49-F238E27FC236}">
                <a16:creationId xmlns:a16="http://schemas.microsoft.com/office/drawing/2014/main" id="{F2F3922D-9CD3-F78A-701B-F3F3CD6125B7}"/>
              </a:ext>
            </a:extLst>
          </p:cNvPr>
          <p:cNvSpPr txBox="1"/>
          <p:nvPr/>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3" name="Graphic 8">
            <a:extLst>
              <a:ext uri="{FF2B5EF4-FFF2-40B4-BE49-F238E27FC236}">
                <a16:creationId xmlns:a16="http://schemas.microsoft.com/office/drawing/2014/main" id="{012914DB-A46A-607F-ABCA-1C161E7C1FCB}"/>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9435613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2036396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hree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2982492"/>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323066"/>
            <a:ext cx="9842840" cy="0"/>
          </a:xfrm>
          <a:prstGeom prst="line">
            <a:avLst/>
          </a:prstGeom>
          <a:noFill/>
          <a:ln w="9525" cap="flat" cmpd="sng" algn="ctr">
            <a:solidFill>
              <a:schemeClr val="tx2">
                <a:lumMod val="60000"/>
                <a:lumOff val="40000"/>
              </a:schemeClr>
            </a:solidFill>
            <a:prstDash val="solid"/>
          </a:ln>
          <a:effectLst/>
        </p:spPr>
      </p:cxnSp>
      <p:sp>
        <p:nvSpPr>
          <p:cNvPr id="35" name="Text Placeholder 33">
            <a:extLst>
              <a:ext uri="{FF2B5EF4-FFF2-40B4-BE49-F238E27FC236}">
                <a16:creationId xmlns:a16="http://schemas.microsoft.com/office/drawing/2014/main" id="{0F5B778C-62CF-294F-A8A7-ADB8D30F7E4B}"/>
              </a:ext>
            </a:extLst>
          </p:cNvPr>
          <p:cNvSpPr>
            <a:spLocks noGrp="1"/>
          </p:cNvSpPr>
          <p:nvPr>
            <p:ph type="body" sz="quarter" idx="13" hasCustomPrompt="1"/>
          </p:nvPr>
        </p:nvSpPr>
        <p:spPr>
          <a:xfrm>
            <a:off x="1174581" y="1855940"/>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p:ph type="body" sz="quarter" idx="14" hasCustomPrompt="1"/>
          </p:nvPr>
        </p:nvSpPr>
        <p:spPr>
          <a:xfrm>
            <a:off x="1174581" y="3196514"/>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p:ph type="body" sz="quarter" idx="15" hasCustomPrompt="1"/>
          </p:nvPr>
        </p:nvSpPr>
        <p:spPr>
          <a:xfrm>
            <a:off x="1174581" y="4536587"/>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007387"/>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301524"/>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341555"/>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635692"/>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682127"/>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4976264"/>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
        <p:nvSpPr>
          <p:cNvPr id="19" name="Title 1">
            <a:extLst>
              <a:ext uri="{FF2B5EF4-FFF2-40B4-BE49-F238E27FC236}">
                <a16:creationId xmlns:a16="http://schemas.microsoft.com/office/drawing/2014/main" id="{4D52DCE6-C51D-42E3-85E2-3B96FE8F5A9C}"/>
              </a:ext>
            </a:extLst>
          </p:cNvPr>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Tree>
    <p:extLst>
      <p:ext uri="{BB962C8B-B14F-4D97-AF65-F5344CB8AC3E}">
        <p14:creationId xmlns:p14="http://schemas.microsoft.com/office/powerpoint/2010/main" val="3287775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1_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881020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hree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6" name="Straight Connector 5">
            <a:extLst>
              <a:ext uri="{FF2B5EF4-FFF2-40B4-BE49-F238E27FC236}">
                <a16:creationId xmlns:a16="http://schemas.microsoft.com/office/drawing/2014/main" id="{C370CE82-930F-F04F-9C79-0DB4507F891E}"/>
              </a:ext>
            </a:extLst>
          </p:cNvPr>
          <p:cNvCxnSpPr>
            <a:cxnSpLocks/>
          </p:cNvCxnSpPr>
          <p:nvPr/>
        </p:nvCxnSpPr>
        <p:spPr>
          <a:xfrm flipH="1">
            <a:off x="1174581" y="2982492"/>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p:nvCxnSpPr>
        <p:spPr>
          <a:xfrm flipH="1">
            <a:off x="1174581" y="4323066"/>
            <a:ext cx="9842840" cy="0"/>
          </a:xfrm>
          <a:prstGeom prst="line">
            <a:avLst/>
          </a:prstGeom>
          <a:noFill/>
          <a:ln w="9525" cap="flat" cmpd="sng" algn="ctr">
            <a:solidFill>
              <a:schemeClr val="tx2">
                <a:lumMod val="60000"/>
                <a:lumOff val="40000"/>
              </a:schemeClr>
            </a:solidFill>
            <a:prstDash val="solid"/>
          </a:ln>
          <a:effectLst/>
        </p:spPr>
      </p:cxnSp>
      <p:sp>
        <p:nvSpPr>
          <p:cNvPr id="41" name="Text Placeholder 38">
            <a:extLst>
              <a:ext uri="{FF2B5EF4-FFF2-40B4-BE49-F238E27FC236}">
                <a16:creationId xmlns:a16="http://schemas.microsoft.com/office/drawing/2014/main" id="{F1C4FB0D-60E5-B34D-8186-8489A2E53B57}"/>
              </a:ext>
            </a:extLst>
          </p:cNvPr>
          <p:cNvSpPr>
            <a:spLocks noGrp="1"/>
          </p:cNvSpPr>
          <p:nvPr>
            <p:ph type="body" sz="quarter" idx="18"/>
          </p:nvPr>
        </p:nvSpPr>
        <p:spPr>
          <a:xfrm>
            <a:off x="2564151" y="2007387"/>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p:ph type="body" sz="quarter" idx="19"/>
          </p:nvPr>
        </p:nvSpPr>
        <p:spPr>
          <a:xfrm>
            <a:off x="2564151" y="2301524"/>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p:ph type="body" sz="quarter" idx="20"/>
          </p:nvPr>
        </p:nvSpPr>
        <p:spPr>
          <a:xfrm>
            <a:off x="2564151" y="3341555"/>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p:ph type="body" sz="quarter" idx="21"/>
          </p:nvPr>
        </p:nvSpPr>
        <p:spPr>
          <a:xfrm>
            <a:off x="2564151" y="3635692"/>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p:ph type="body" sz="quarter" idx="22"/>
          </p:nvPr>
        </p:nvSpPr>
        <p:spPr>
          <a:xfrm>
            <a:off x="2564151" y="4682127"/>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p:ph type="body" sz="quarter" idx="23"/>
          </p:nvPr>
        </p:nvSpPr>
        <p:spPr>
          <a:xfrm>
            <a:off x="2564151" y="4976264"/>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
        <p:nvSpPr>
          <p:cNvPr id="15" name="Title 1">
            <a:extLst>
              <a:ext uri="{FF2B5EF4-FFF2-40B4-BE49-F238E27FC236}">
                <a16:creationId xmlns:a16="http://schemas.microsoft.com/office/drawing/2014/main" id="{CA82BCE6-D106-4F88-9989-6EB76BBD68CC}"/>
              </a:ext>
            </a:extLst>
          </p:cNvPr>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Tree>
    <p:extLst>
      <p:ext uri="{BB962C8B-B14F-4D97-AF65-F5344CB8AC3E}">
        <p14:creationId xmlns:p14="http://schemas.microsoft.com/office/powerpoint/2010/main" val="17797946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11167744" cy="731520"/>
          </a:xfrm>
        </p:spPr>
        <p:txBody>
          <a:bodyPr vert="horz" lIns="91440" tIns="45720" rIns="91440" bIns="45720" rtlCol="0" anchor="t" anchorCtr="0">
            <a:noAutofit/>
          </a:bodyPr>
          <a:lstStyle>
            <a:lvl1pPr>
              <a:lnSpc>
                <a:spcPct val="100000"/>
              </a:lnSpc>
              <a:defRPr lang="en-US"/>
            </a:lvl1pPr>
          </a:lstStyle>
          <a:p>
            <a:pPr lvl="0"/>
            <a:r>
              <a:rPr lang="en-US" dirty="0"/>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11185105" cy="4010848"/>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1051A106-FEF2-495B-AAFC-1D44D6333586}"/>
              </a:ext>
            </a:extLst>
          </p:cNvPr>
          <p:cNvSpPr>
            <a:spLocks noGrp="1"/>
          </p:cNvSpPr>
          <p:nvPr>
            <p:ph type="body" sz="quarter" idx="16" hasCustomPrompt="1"/>
          </p:nvPr>
        </p:nvSpPr>
        <p:spPr>
          <a:xfrm>
            <a:off x="514712" y="5693822"/>
            <a:ext cx="11170266" cy="365125"/>
          </a:xfrm>
          <a:prstGeom prst="rect">
            <a:avLst/>
          </a:prstGeom>
        </p:spPr>
        <p:txBody>
          <a:bodyPr anchor="b"/>
          <a:lstStyle>
            <a:lvl1pPr marL="0" indent="0">
              <a:lnSpc>
                <a:spcPct val="100000"/>
              </a:lnSpc>
              <a:buNone/>
              <a:defRPr sz="933">
                <a:solidFill>
                  <a:schemeClr val="tx2"/>
                </a:solidFill>
              </a:defRPr>
            </a:lvl1pPr>
          </a:lstStyle>
          <a:p>
            <a:pPr lvl="0"/>
            <a:r>
              <a:rPr lang="en-US" dirty="0"/>
              <a:t>Click to edit Footnote </a:t>
            </a:r>
          </a:p>
        </p:txBody>
      </p:sp>
    </p:spTree>
    <p:extLst>
      <p:ext uri="{BB962C8B-B14F-4D97-AF65-F5344CB8AC3E}">
        <p14:creationId xmlns:p14="http://schemas.microsoft.com/office/powerpoint/2010/main" val="7916310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theme" Target="../theme/theme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2" y="469263"/>
            <a:ext cx="11167745" cy="73250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6"/>
            <a:ext cx="11185106" cy="40372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dirty="0"/>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72" r:id="rId3"/>
    <p:sldLayoutId id="2147483674" r:id="rId4"/>
    <p:sldLayoutId id="2147483666" r:id="rId5"/>
    <p:sldLayoutId id="2147483684" r:id="rId6"/>
    <p:sldLayoutId id="2147483688" r:id="rId7"/>
    <p:sldLayoutId id="2147483698" r:id="rId8"/>
    <p:sldLayoutId id="2147483685" r:id="rId9"/>
    <p:sldLayoutId id="2147483689" r:id="rId10"/>
    <p:sldLayoutId id="2147483662" r:id="rId11"/>
    <p:sldLayoutId id="2147483663" r:id="rId12"/>
    <p:sldLayoutId id="2147483677" r:id="rId13"/>
    <p:sldLayoutId id="2147483676" r:id="rId14"/>
    <p:sldLayoutId id="2147483690" r:id="rId15"/>
    <p:sldLayoutId id="2147483679" r:id="rId16"/>
    <p:sldLayoutId id="2147483691" r:id="rId17"/>
    <p:sldLayoutId id="2147483650" r:id="rId18"/>
    <p:sldLayoutId id="2147483692" r:id="rId19"/>
    <p:sldLayoutId id="2147483667" r:id="rId20"/>
    <p:sldLayoutId id="2147483693" r:id="rId21"/>
    <p:sldLayoutId id="2147483675" r:id="rId22"/>
    <p:sldLayoutId id="2147483695" r:id="rId23"/>
    <p:sldLayoutId id="2147483686" r:id="rId24"/>
    <p:sldLayoutId id="2147483696" r:id="rId25"/>
    <p:sldLayoutId id="2147483694" r:id="rId26"/>
    <p:sldLayoutId id="2147483697" r:id="rId27"/>
    <p:sldLayoutId id="2147483735" r:id="rId28"/>
    <p:sldLayoutId id="2147483772" r:id="rId29"/>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2025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112804461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3931">
          <p15:clr>
            <a:srgbClr val="F26B43"/>
          </p15:clr>
        </p15:guide>
        <p15:guide id="6" pos="7296">
          <p15:clr>
            <a:srgbClr val="F26B43"/>
          </p15:clr>
        </p15:guide>
        <p15:guide id="7" orient="horz" pos="4080">
          <p15:clr>
            <a:srgbClr val="F26B43"/>
          </p15:clr>
        </p15:guide>
        <p15:guide id="8" pos="1267">
          <p15:clr>
            <a:srgbClr val="F26B43"/>
          </p15:clr>
        </p15:guide>
        <p15:guide id="9" pos="1389">
          <p15:clr>
            <a:srgbClr val="F26B43"/>
          </p15:clr>
        </p15:guide>
        <p15:guide id="10" pos="2272">
          <p15:clr>
            <a:srgbClr val="F26B43"/>
          </p15:clr>
        </p15:guide>
        <p15:guide id="11" pos="2395">
          <p15:clr>
            <a:srgbClr val="F26B43"/>
          </p15:clr>
        </p15:guide>
        <p15:guide id="12" pos="3277">
          <p15:clr>
            <a:srgbClr val="F26B43"/>
          </p15:clr>
        </p15:guide>
        <p15:guide id="13" pos="3397">
          <p15:clr>
            <a:srgbClr val="F26B43"/>
          </p15:clr>
        </p15:guide>
        <p15:guide id="14" pos="4283">
          <p15:clr>
            <a:srgbClr val="F26B43"/>
          </p15:clr>
        </p15:guide>
        <p15:guide id="15" pos="4403">
          <p15:clr>
            <a:srgbClr val="F26B43"/>
          </p15:clr>
        </p15:guide>
        <p15:guide id="16" pos="5285">
          <p15:clr>
            <a:srgbClr val="F26B43"/>
          </p15:clr>
        </p15:guide>
        <p15:guide id="17" pos="5408">
          <p15:clr>
            <a:srgbClr val="F26B43"/>
          </p15:clr>
        </p15:guide>
        <p15:guide id="18" pos="6291">
          <p15:clr>
            <a:srgbClr val="F26B43"/>
          </p15:clr>
        </p15:guide>
        <p15:guide id="19" pos="6413">
          <p15:clr>
            <a:srgbClr val="F26B43"/>
          </p15:clr>
        </p15:guide>
        <p15:guide id="20" orient="horz" pos="368">
          <p15:clr>
            <a:srgbClr val="F26B43"/>
          </p15:clr>
        </p15:guide>
        <p15:guide id="21" orient="horz" pos="988">
          <p15:clr>
            <a:srgbClr val="F26B43"/>
          </p15:clr>
        </p15:guide>
        <p15:guide id="22" orient="horz" pos="568">
          <p15:clr>
            <a:srgbClr val="F26B43"/>
          </p15:clr>
        </p15:guide>
        <p15:guide id="23" orient="horz" pos="121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dirty="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
        <p:nvSpPr>
          <p:cNvPr id="5" name="TextBox 4">
            <a:extLst>
              <a:ext uri="{FF2B5EF4-FFF2-40B4-BE49-F238E27FC236}">
                <a16:creationId xmlns:a16="http://schemas.microsoft.com/office/drawing/2014/main" id="{B67F7907-4470-1A70-95C2-61F76145CE8C}"/>
              </a:ext>
            </a:extLst>
          </p:cNvPr>
          <p:cNvSpPr txBox="1"/>
          <p:nvPr/>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7" name="Graphic 8">
            <a:extLst>
              <a:ext uri="{FF2B5EF4-FFF2-40B4-BE49-F238E27FC236}">
                <a16:creationId xmlns:a16="http://schemas.microsoft.com/office/drawing/2014/main" id="{FAF324F3-1C87-8D5D-0ACD-12822A192568}"/>
              </a:ext>
            </a:extLst>
          </p:cNvPr>
          <p:cNvSpPr/>
          <p:nvPr/>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376252426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3" r:id="rId36"/>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4" orient="horz" pos="2160">
          <p15:clr>
            <a:srgbClr val="F26B43"/>
          </p15:clr>
        </p15:guide>
        <p15:guide id="25" pos="3840">
          <p15:clr>
            <a:srgbClr val="F26B43"/>
          </p15:clr>
        </p15:guide>
        <p15:guide id="26" pos="384">
          <p15:clr>
            <a:srgbClr val="F26B43"/>
          </p15:clr>
        </p15:guide>
        <p15:guide id="27" orient="horz" pos="3931">
          <p15:clr>
            <a:srgbClr val="F26B43"/>
          </p15:clr>
        </p15:guide>
        <p15:guide id="28" pos="7296">
          <p15:clr>
            <a:srgbClr val="F26B43"/>
          </p15:clr>
        </p15:guide>
        <p15:guide id="29" orient="horz" pos="4080">
          <p15:clr>
            <a:srgbClr val="F26B43"/>
          </p15:clr>
        </p15:guide>
        <p15:guide id="30" pos="1267">
          <p15:clr>
            <a:srgbClr val="F26B43"/>
          </p15:clr>
        </p15:guide>
        <p15:guide id="31" pos="1389">
          <p15:clr>
            <a:srgbClr val="F26B43"/>
          </p15:clr>
        </p15:guide>
        <p15:guide id="32" pos="2272">
          <p15:clr>
            <a:srgbClr val="F26B43"/>
          </p15:clr>
        </p15:guide>
        <p15:guide id="33" pos="2395">
          <p15:clr>
            <a:srgbClr val="F26B43"/>
          </p15:clr>
        </p15:guide>
        <p15:guide id="34" pos="3277">
          <p15:clr>
            <a:srgbClr val="F26B43"/>
          </p15:clr>
        </p15:guide>
        <p15:guide id="35" pos="3397">
          <p15:clr>
            <a:srgbClr val="F26B43"/>
          </p15:clr>
        </p15:guide>
        <p15:guide id="36" pos="4283">
          <p15:clr>
            <a:srgbClr val="F26B43"/>
          </p15:clr>
        </p15:guide>
        <p15:guide id="37" pos="4403">
          <p15:clr>
            <a:srgbClr val="F26B43"/>
          </p15:clr>
        </p15:guide>
        <p15:guide id="38" pos="5285">
          <p15:clr>
            <a:srgbClr val="F26B43"/>
          </p15:clr>
        </p15:guide>
        <p15:guide id="39" pos="5408">
          <p15:clr>
            <a:srgbClr val="F26B43"/>
          </p15:clr>
        </p15:guide>
        <p15:guide id="40" pos="6291">
          <p15:clr>
            <a:srgbClr val="F26B43"/>
          </p15:clr>
        </p15:guide>
        <p15:guide id="41" pos="6413">
          <p15:clr>
            <a:srgbClr val="F26B43"/>
          </p15:clr>
        </p15:guide>
        <p15:guide id="42" orient="horz" pos="368">
          <p15:clr>
            <a:srgbClr val="F26B43"/>
          </p15:clr>
        </p15:guide>
        <p15:guide id="43" orient="horz" pos="988">
          <p15:clr>
            <a:srgbClr val="F26B43"/>
          </p15:clr>
        </p15:guide>
        <p15:guide id="44" orient="horz" pos="568">
          <p15:clr>
            <a:srgbClr val="F26B43"/>
          </p15:clr>
        </p15:guide>
        <p15:guide id="45" orient="horz" pos="12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8.xml"/><Relationship Id="rId7" Type="http://schemas.openxmlformats.org/officeDocument/2006/relationships/image" Target="../media/image5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8.jpeg"/><Relationship Id="rId11" Type="http://schemas.openxmlformats.org/officeDocument/2006/relationships/image" Target="../media/image12.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notesSlide" Target="../notesSlides/notesSlide10.xml"/><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6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8.xml"/><Relationship Id="rId7" Type="http://schemas.openxmlformats.org/officeDocument/2006/relationships/image" Target="../media/image6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notesSlide" Target="../notesSlides/notesSlide14.xml"/><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29.xml"/><Relationship Id="rId7" Type="http://schemas.openxmlformats.org/officeDocument/2006/relationships/image" Target="../media/image7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15.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www.uhc.com/content/dam/uhcdotcom/en/HealthAndWellness/PDF/Mindful-Eating-health-tipflier-En.pdf" TargetMode="External"/><Relationship Id="rId13" Type="http://schemas.openxmlformats.org/officeDocument/2006/relationships/hyperlink" Target="https://www.uhc.com/health-and-wellness/nutrition/dietary-guidelines" TargetMode="External"/><Relationship Id="rId18" Type="http://schemas.openxmlformats.org/officeDocument/2006/relationships/hyperlink" Target="https://www.brainshark.com/1/player/uhc?pi=zHTzZgSZLzd4rBz0&amp;r3f1=&amp;fb=0" TargetMode="External"/><Relationship Id="rId3" Type="http://schemas.openxmlformats.org/officeDocument/2006/relationships/slideLayout" Target="../slideLayouts/slideLayout29.xml"/><Relationship Id="rId21" Type="http://schemas.openxmlformats.org/officeDocument/2006/relationships/image" Target="../media/image12.png"/><Relationship Id="rId7" Type="http://schemas.openxmlformats.org/officeDocument/2006/relationships/hyperlink" Target="https://www.uhc.com/content/dam/uhcdotcom/en/HealthAndWellness/PDF/M57233-O-Dietary-Guidelines-health-tip-flier.pdf" TargetMode="External"/><Relationship Id="rId12" Type="http://schemas.openxmlformats.org/officeDocument/2006/relationships/hyperlink" Target="https://health.clevelandclinic.org/mindlessly-snacking-again-try-these-3-simple-mindful-eating-exercises" TargetMode="External"/><Relationship Id="rId17" Type="http://schemas.openxmlformats.org/officeDocument/2006/relationships/hyperlink" Target="https://www.brainshark.com/1/player/uhc?pi=zHizHuZqAzd4rBz0&amp;r3f1=6a502e7d717c2436662c4f2d2774677d372a3455756c6c7f7276303e4a756c6c7f7276303e4a777b647c716c3b385d2926626073743c355139687566717764295dd3f28cc5cad5c2d3df8ae482dcccde8ac59e85e084d5d5d3c9d4dd91f591d1ccd3c0c99591&amp;fb=0" TargetMode="External"/><Relationship Id="rId2" Type="http://schemas.openxmlformats.org/officeDocument/2006/relationships/audio" Target="../media/media18.m4a"/><Relationship Id="rId16" Type="http://schemas.openxmlformats.org/officeDocument/2006/relationships/hyperlink" Target="https://www.brainshark.com/uhcna/vu?pi=zHWzqSFd8zORnTz0" TargetMode="External"/><Relationship Id="rId20" Type="http://schemas.openxmlformats.org/officeDocument/2006/relationships/hyperlink" Target="https://blog.calm.com/blog/mindful-eating" TargetMode="External"/><Relationship Id="rId1" Type="http://schemas.microsoft.com/office/2007/relationships/media" Target="../media/media18.m4a"/><Relationship Id="rId6" Type="http://schemas.openxmlformats.org/officeDocument/2006/relationships/hyperlink" Target="https://www.uhc.com/content/dam/uhcdotcom/en/HealthAndWellness/PDF/Everyday-Nutrition-flier-M57233-T.pdf" TargetMode="External"/><Relationship Id="rId11" Type="http://schemas.openxmlformats.org/officeDocument/2006/relationships/hyperlink" Target="https://uhs.berkeley.edu/sites/default/files/wellness-hungersatietyscale.pdf" TargetMode="External"/><Relationship Id="rId5" Type="http://schemas.openxmlformats.org/officeDocument/2006/relationships/image" Target="../media/image81.png"/><Relationship Id="rId15" Type="http://schemas.openxmlformats.org/officeDocument/2006/relationships/hyperlink" Target="https://www.brainshark.com/1/player/uhcna?pi=zHXzl6HcZzORnTz0&amp;r3f1=f4ceb0e3efe2baa8f8b2d1b3b9eaf9e3a9b4aacbebf2f2e1ece8aea0d4ebf2f2e1ece8aea0d4e9e5fae2eff2a5a6c3b7b8fcfeedeaa2abcfa7f6ebf8efe9fab7c3b899e7aea1bea9b8b4e18fe9b7a7b5e1aef5ee8befbebeb8a2bfb6fa9efabaa7b8aba2fefa&amp;fb=0" TargetMode="External"/><Relationship Id="rId10" Type="http://schemas.openxmlformats.org/officeDocument/2006/relationships/hyperlink" Target="https://www.uhc.com/content/dam/uhcdotcom/en/HealthAndWellness/PDF/Eating-Mediterranean-Health-Tip-Flier-English.pdf" TargetMode="External"/><Relationship Id="rId19" Type="http://schemas.openxmlformats.org/officeDocument/2006/relationships/hyperlink" Target="https://www.myplate.gov/" TargetMode="External"/><Relationship Id="rId4" Type="http://schemas.openxmlformats.org/officeDocument/2006/relationships/notesSlide" Target="../notesSlides/notesSlide18.xml"/><Relationship Id="rId9" Type="http://schemas.openxmlformats.org/officeDocument/2006/relationships/hyperlink" Target="https://www.uhc.com/content/dam/uhcdotcom/en/HealthAndWellness/PDF/Mindful-Eating-health-tipflier-Sp.pdf" TargetMode="External"/><Relationship Id="rId14" Type="http://schemas.openxmlformats.org/officeDocument/2006/relationships/hyperlink" Target="https://www.uhc.com/content/dam/uhcdotcom/en/HealthAndWellness/PDF/Health-Tip-DASH.pdf"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99.xml"/><Relationship Id="rId7" Type="http://schemas.openxmlformats.org/officeDocument/2006/relationships/image" Target="../media/image1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hyperlink" Target="mailto:michelle_metallo@uhc.com" TargetMode="External"/><Relationship Id="rId3" Type="http://schemas.openxmlformats.org/officeDocument/2006/relationships/slideLayout" Target="../slideLayouts/slideLayout27.xml"/><Relationship Id="rId7" Type="http://schemas.openxmlformats.org/officeDocument/2006/relationships/image" Target="../media/image1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2.png"/><Relationship Id="rId5" Type="http://schemas.openxmlformats.org/officeDocument/2006/relationships/hyperlink" Target="https://www.brainshark.com/1/player/uhc?pi=zGwziR0y6zd4rBz0&amp;r3f1=&amp;fb=0" TargetMode="External"/><Relationship Id="rId10" Type="http://schemas.openxmlformats.org/officeDocument/2006/relationships/hyperlink" Target="https://forms.gle/fs96JPtVkpDhxZDC9" TargetMode="External"/><Relationship Id="rId4" Type="http://schemas.openxmlformats.org/officeDocument/2006/relationships/notesSlide" Target="../notesSlides/notesSlide20.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slideLayout" Target="../slideLayouts/slideLayout28.xml"/><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audio" Target="../media/media7.m4a"/><Relationship Id="rId16" Type="http://schemas.openxmlformats.org/officeDocument/2006/relationships/image" Target="../media/image33.png"/><Relationship Id="rId20" Type="http://schemas.openxmlformats.org/officeDocument/2006/relationships/image" Target="../media/image37.png"/><Relationship Id="rId1" Type="http://schemas.microsoft.com/office/2007/relationships/media" Target="../media/media7.m4a"/><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1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notesSlide" Target="../notesSlides/notesSlide7.xml"/><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12.png"/><Relationship Id="rId3" Type="http://schemas.openxmlformats.org/officeDocument/2006/relationships/slideLayout" Target="../slideLayouts/slideLayout28.xml"/><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slideLayout" Target="../slideLayouts/slideLayout28.xml"/><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notesSlide" Target="../notesSlides/notesSlide9.xml"/><Relationship Id="rId9" Type="http://schemas.openxmlformats.org/officeDocument/2006/relationships/image" Target="../media/image52.jpe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with a cartoon on the screen&#10;&#10;Description automatically generated with medium confidence">
            <a:extLst>
              <a:ext uri="{FF2B5EF4-FFF2-40B4-BE49-F238E27FC236}">
                <a16:creationId xmlns:a16="http://schemas.microsoft.com/office/drawing/2014/main" id="{4F6F8EF2-2D3F-4B1C-A50F-8A42CF347D03}"/>
              </a:ext>
            </a:extLst>
          </p:cNvPr>
          <p:cNvPicPr>
            <a:picLocks noChangeAspect="1"/>
          </p:cNvPicPr>
          <p:nvPr/>
        </p:nvPicPr>
        <p:blipFill>
          <a:blip r:embed="rId5">
            <a:extLst>
              <a:ext uri="{28A0092B-C50C-407E-A947-70E740481C1C}">
                <a14:useLocalDpi xmlns:a14="http://schemas.microsoft.com/office/drawing/2010/main" val="0"/>
              </a:ext>
            </a:extLst>
          </a:blip>
          <a:srcRect t="6847" b="6933"/>
          <a:stretch>
            <a:fillRect/>
          </a:stretch>
        </p:blipFill>
        <p:spPr>
          <a:xfrm>
            <a:off x="66217" y="5142962"/>
            <a:ext cx="1872311" cy="1614311"/>
          </a:xfrm>
          <a:prstGeom prst="rect">
            <a:avLst/>
          </a:prstGeom>
        </p:spPr>
      </p:pic>
      <p:sp>
        <p:nvSpPr>
          <p:cNvPr id="4" name="Picture Placeholder 3">
            <a:extLst>
              <a:ext uri="{FF2B5EF4-FFF2-40B4-BE49-F238E27FC236}">
                <a16:creationId xmlns:a16="http://schemas.microsoft.com/office/drawing/2014/main" id="{D6324481-628D-4992-8A96-2B2AD6BDE893}"/>
              </a:ext>
            </a:extLst>
          </p:cNvPr>
          <p:cNvSpPr>
            <a:spLocks noGrp="1"/>
          </p:cNvSpPr>
          <p:nvPr>
            <p:ph type="pic" sz="quarter" idx="11"/>
          </p:nvPr>
        </p:nvSpPr>
        <p:spPr>
          <a:xfrm>
            <a:off x="0" y="0"/>
            <a:ext cx="12192000" cy="4377267"/>
          </a:xfrm>
          <a:solidFill>
            <a:srgbClr val="ADB9CA"/>
          </a:solidFill>
        </p:spPr>
        <p:txBody>
          <a:bodyPr/>
          <a:lstStyle/>
          <a:p>
            <a:endParaRPr lang="en-US"/>
          </a:p>
        </p:txBody>
      </p:sp>
      <p:sp>
        <p:nvSpPr>
          <p:cNvPr id="8" name="TextBox 7">
            <a:extLst>
              <a:ext uri="{FF2B5EF4-FFF2-40B4-BE49-F238E27FC236}">
                <a16:creationId xmlns:a16="http://schemas.microsoft.com/office/drawing/2014/main" id="{12C00C6B-F5A9-455B-B5F7-B291E69A833B}"/>
              </a:ext>
            </a:extLst>
          </p:cNvPr>
          <p:cNvSpPr txBox="1"/>
          <p:nvPr/>
        </p:nvSpPr>
        <p:spPr>
          <a:xfrm>
            <a:off x="2156263" y="5349954"/>
            <a:ext cx="6300316" cy="1200329"/>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677"/>
                </a:solidFill>
                <a:effectLst/>
                <a:uLnTx/>
                <a:uFillTx/>
                <a:latin typeface="Calibri Light" panose="020F0302020204030204"/>
                <a:ea typeface="+mj-lt"/>
                <a:cs typeface="Calibri Light" panose="020F0302020204030204"/>
              </a:rPr>
              <a:t>Michelle </a:t>
            </a:r>
            <a:r>
              <a:rPr kumimoji="0" lang="en-US" sz="1600" b="0" i="0" u="none" strike="noStrike" kern="1200" cap="none" spc="0" normalizeH="0" baseline="0" noProof="0" dirty="0">
                <a:ln>
                  <a:noFill/>
                </a:ln>
                <a:solidFill>
                  <a:srgbClr val="002677"/>
                </a:solidFill>
                <a:effectLst/>
                <a:uLnTx/>
                <a:uFillTx/>
                <a:latin typeface="Calibri Light" panose="020F0302020204030204"/>
                <a:ea typeface="+mj-lt"/>
                <a:cs typeface="Calibri Light" panose="020F0302020204030204"/>
              </a:rPr>
              <a:t>(Metallo) </a:t>
            </a:r>
            <a:r>
              <a:rPr kumimoji="0" lang="en-US" sz="3200" b="0" i="0" u="none" strike="noStrike" kern="1200" cap="none" spc="0" normalizeH="0" baseline="0" noProof="0" dirty="0">
                <a:ln>
                  <a:noFill/>
                </a:ln>
                <a:solidFill>
                  <a:srgbClr val="002677"/>
                </a:solidFill>
                <a:effectLst/>
                <a:uLnTx/>
                <a:uFillTx/>
                <a:latin typeface="Calibri Light" panose="020F0302020204030204"/>
                <a:ea typeface="+mj-lt"/>
                <a:cs typeface="Calibri Light" panose="020F0302020204030204"/>
              </a:rPr>
              <a:t>Fournier RN, CDCES</a:t>
            </a:r>
            <a:br>
              <a:rPr kumimoji="0" lang="en-US" sz="2000" b="0" i="0" u="none" strike="noStrike" kern="1200" cap="none" spc="0" normalizeH="0" baseline="0" noProof="0" dirty="0">
                <a:ln>
                  <a:noFill/>
                </a:ln>
                <a:solidFill>
                  <a:srgbClr val="002677"/>
                </a:solidFill>
                <a:effectLst/>
                <a:uLnTx/>
                <a:uFillTx/>
                <a:latin typeface="Calibri Light" panose="020F0302020204030204"/>
                <a:ea typeface="+mj-lt"/>
                <a:cs typeface="Calibri Light" panose="020F0302020204030204"/>
              </a:rPr>
            </a:br>
            <a:r>
              <a:rPr kumimoji="0" lang="en-US" sz="2000" b="0" i="0" u="none" strike="noStrike" kern="1200" cap="none" spc="0" normalizeH="0" baseline="0" noProof="0" dirty="0">
                <a:ln>
                  <a:noFill/>
                </a:ln>
                <a:solidFill>
                  <a:srgbClr val="002677"/>
                </a:solidFill>
                <a:effectLst/>
                <a:uLnTx/>
                <a:uFillTx/>
                <a:latin typeface="Calibri Light" panose="020F0302020204030204"/>
                <a:ea typeface="+mj-lt"/>
                <a:cs typeface="Calibri Light" panose="020F0302020204030204"/>
              </a:rPr>
              <a:t>United Healthcare Health Engagement Nurse </a:t>
            </a:r>
            <a:br>
              <a:rPr kumimoji="0" lang="en-US" sz="2000" b="0" i="0" u="none" strike="noStrike" kern="1200" cap="none" spc="0" normalizeH="0" baseline="0" noProof="0" dirty="0">
                <a:ln>
                  <a:noFill/>
                </a:ln>
                <a:solidFill>
                  <a:srgbClr val="002677"/>
                </a:solidFill>
                <a:effectLst/>
                <a:uLnTx/>
                <a:uFillTx/>
                <a:latin typeface="Calibri Light" panose="020F0302020204030204"/>
                <a:ea typeface="+mj-lt"/>
                <a:cs typeface="Calibri Light" panose="020F0302020204030204"/>
              </a:rPr>
            </a:br>
            <a:r>
              <a:rPr kumimoji="0" lang="en-US" sz="2000" b="0" i="0" u="none" strike="noStrike" kern="1200" cap="none" spc="0" normalizeH="0" baseline="0" noProof="0" dirty="0">
                <a:ln>
                  <a:noFill/>
                </a:ln>
                <a:solidFill>
                  <a:srgbClr val="002677"/>
                </a:solidFill>
                <a:effectLst/>
                <a:uLnTx/>
                <a:uFillTx/>
                <a:latin typeface="Calibri Light" panose="020F0302020204030204"/>
                <a:ea typeface="+mj-lt"/>
                <a:cs typeface="Calibri Light" panose="020F0302020204030204"/>
              </a:rPr>
              <a:t>for Kenosha Unified School District </a:t>
            </a:r>
            <a:endParaRPr kumimoji="0" lang="en-US" sz="1800" b="0" i="0" u="none" strike="noStrike" kern="1200" cap="none" spc="0" normalizeH="0" baseline="0" noProof="0" dirty="0">
              <a:ln>
                <a:noFill/>
              </a:ln>
              <a:solidFill>
                <a:srgbClr val="002677"/>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E17B5E84-63D5-417C-B0F5-371D2C87A447}"/>
              </a:ext>
            </a:extLst>
          </p:cNvPr>
          <p:cNvSpPr/>
          <p:nvPr/>
        </p:nvSpPr>
        <p:spPr>
          <a:xfrm>
            <a:off x="4363092" y="1897459"/>
            <a:ext cx="3671456" cy="593493"/>
          </a:xfrm>
          <a:prstGeom prst="rect">
            <a:avLst/>
          </a:prstGeom>
          <a:solidFill>
            <a:srgbClr val="ADB9CA"/>
          </a:solidFill>
          <a:ln>
            <a:solidFill>
              <a:srgbClr val="AD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itle 5">
            <a:extLst>
              <a:ext uri="{FF2B5EF4-FFF2-40B4-BE49-F238E27FC236}">
                <a16:creationId xmlns:a16="http://schemas.microsoft.com/office/drawing/2014/main" id="{0859641E-396D-458C-971B-F37C49B27E15}"/>
              </a:ext>
            </a:extLst>
          </p:cNvPr>
          <p:cNvSpPr>
            <a:spLocks noGrp="1"/>
          </p:cNvSpPr>
          <p:nvPr>
            <p:ph type="ctrTitle"/>
          </p:nvPr>
        </p:nvSpPr>
        <p:spPr>
          <a:xfrm>
            <a:off x="66217" y="3299245"/>
            <a:ext cx="8366760" cy="1650578"/>
          </a:xfrm>
        </p:spPr>
        <p:txBody>
          <a:bodyPr/>
          <a:lstStyle/>
          <a:p>
            <a:pPr algn="ctr"/>
            <a:r>
              <a:rPr lang="en-US" sz="4800" dirty="0"/>
              <a:t>Choosing Food for Health </a:t>
            </a:r>
            <a:endParaRPr lang="en-US" sz="2800" dirty="0"/>
          </a:p>
        </p:txBody>
      </p:sp>
      <p:pic>
        <p:nvPicPr>
          <p:cNvPr id="3" name="Picture Placeholder 2" descr="A child holding a bag of fruit&#10;&#10;Description automatically generated with low confidence">
            <a:extLst>
              <a:ext uri="{FF2B5EF4-FFF2-40B4-BE49-F238E27FC236}">
                <a16:creationId xmlns:a16="http://schemas.microsoft.com/office/drawing/2014/main" id="{BDAE5F48-6D1C-3906-98ED-229D890AA37B}"/>
              </a:ext>
            </a:extLst>
          </p:cNvPr>
          <p:cNvPicPr>
            <a:picLocks noChangeAspect="1"/>
          </p:cNvPicPr>
          <p:nvPr/>
        </p:nvPicPr>
        <p:blipFill>
          <a:blip r:embed="rId6" cstate="email">
            <a:extLst>
              <a:ext uri="{28A0092B-C50C-407E-A947-70E740481C1C}">
                <a14:useLocalDpi xmlns:a14="http://schemas.microsoft.com/office/drawing/2010/main"/>
              </a:ext>
            </a:extLst>
          </a:blip>
          <a:srcRect l="16964" r="21446"/>
          <a:stretch>
            <a:fillRect/>
          </a:stretch>
        </p:blipFill>
        <p:spPr>
          <a:xfrm>
            <a:off x="5480626" y="398980"/>
            <a:ext cx="5550512" cy="3237083"/>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p:spPr>
      </p:pic>
      <p:sp>
        <p:nvSpPr>
          <p:cNvPr id="10" name="Right Triangle 9">
            <a:extLst>
              <a:ext uri="{FF2B5EF4-FFF2-40B4-BE49-F238E27FC236}">
                <a16:creationId xmlns:a16="http://schemas.microsoft.com/office/drawing/2014/main" id="{4DF70866-72B6-B10C-0A6A-A87E547A4296}"/>
              </a:ext>
            </a:extLst>
          </p:cNvPr>
          <p:cNvSpPr/>
          <p:nvPr/>
        </p:nvSpPr>
        <p:spPr>
          <a:xfrm rot="3650835">
            <a:off x="5586284" y="866528"/>
            <a:ext cx="948275" cy="79884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E21AF3C7-3266-7495-2E8C-E0A4DFC75E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104785"/>
      </p:ext>
    </p:extLst>
  </p:cSld>
  <p:clrMapOvr>
    <a:masterClrMapping/>
  </p:clrMapOvr>
  <mc:AlternateContent xmlns:mc="http://schemas.openxmlformats.org/markup-compatibility/2006">
    <mc:Choice xmlns:p14="http://schemas.microsoft.com/office/powerpoint/2010/main" Requires="p14">
      <p:transition spd="med" p14:dur="700" advTm="18622">
        <p:fade/>
      </p:transition>
    </mc:Choice>
    <mc:Fallback>
      <p:transition spd="med" advTm="18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B6BAD1-113C-A0DA-424E-FAFFC208B308}"/>
              </a:ext>
            </a:extLst>
          </p:cNvPr>
          <p:cNvSpPr>
            <a:spLocks noGrp="1"/>
          </p:cNvSpPr>
          <p:nvPr>
            <p:ph type="sldNum" sz="quarter" idx="12"/>
          </p:nvPr>
        </p:nvSpPr>
        <p:spPr/>
        <p:txBody>
          <a:bodyPr/>
          <a:lstStyle/>
          <a:p>
            <a:fld id="{11C6C404-C925-4807-9885-EB78C8B53307}" type="slidenum">
              <a:rPr lang="en-US" smtClean="0"/>
              <a:t>10</a:t>
            </a:fld>
            <a:endParaRPr lang="en-US"/>
          </a:p>
        </p:txBody>
      </p:sp>
      <p:pic>
        <p:nvPicPr>
          <p:cNvPr id="3" name="Picture 2">
            <a:extLst>
              <a:ext uri="{FF2B5EF4-FFF2-40B4-BE49-F238E27FC236}">
                <a16:creationId xmlns:a16="http://schemas.microsoft.com/office/drawing/2014/main" id="{B007BCB7-C5C9-FBF5-31AE-550BD3672933}"/>
              </a:ext>
            </a:extLst>
          </p:cNvPr>
          <p:cNvPicPr>
            <a:picLocks noChangeAspect="1"/>
          </p:cNvPicPr>
          <p:nvPr/>
        </p:nvPicPr>
        <p:blipFill>
          <a:blip r:embed="rId5"/>
          <a:stretch>
            <a:fillRect/>
          </a:stretch>
        </p:blipFill>
        <p:spPr>
          <a:xfrm>
            <a:off x="4888193" y="0"/>
            <a:ext cx="2415611" cy="2498019"/>
          </a:xfrm>
          <a:prstGeom prst="rect">
            <a:avLst/>
          </a:prstGeom>
        </p:spPr>
      </p:pic>
      <p:pic>
        <p:nvPicPr>
          <p:cNvPr id="5" name="Picture 14">
            <a:extLst>
              <a:ext uri="{FF2B5EF4-FFF2-40B4-BE49-F238E27FC236}">
                <a16:creationId xmlns:a16="http://schemas.microsoft.com/office/drawing/2014/main" id="{19A15E83-04B9-4AC5-8234-67F8177F4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5070" y="4584229"/>
            <a:ext cx="2861859" cy="19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5079019-DBB1-3979-E5ED-264CA72D38DB}"/>
              </a:ext>
            </a:extLst>
          </p:cNvPr>
          <p:cNvPicPr>
            <a:picLocks noChangeAspect="1"/>
          </p:cNvPicPr>
          <p:nvPr/>
        </p:nvPicPr>
        <p:blipFill>
          <a:blip r:embed="rId7"/>
          <a:srcRect l="7353" t="28069" r="8151" b="23539"/>
          <a:stretch>
            <a:fillRect/>
          </a:stretch>
        </p:blipFill>
        <p:spPr>
          <a:xfrm rot="21149510">
            <a:off x="170496" y="424681"/>
            <a:ext cx="3436710" cy="1425986"/>
          </a:xfrm>
          <a:prstGeom prst="rect">
            <a:avLst/>
          </a:prstGeom>
        </p:spPr>
      </p:pic>
      <p:pic>
        <p:nvPicPr>
          <p:cNvPr id="7" name="Picture 6">
            <a:extLst>
              <a:ext uri="{FF2B5EF4-FFF2-40B4-BE49-F238E27FC236}">
                <a16:creationId xmlns:a16="http://schemas.microsoft.com/office/drawing/2014/main" id="{D9F26CA9-1100-C9D5-59BC-CF990B8E5B6E}"/>
              </a:ext>
            </a:extLst>
          </p:cNvPr>
          <p:cNvPicPr>
            <a:picLocks noChangeAspect="1"/>
          </p:cNvPicPr>
          <p:nvPr/>
        </p:nvPicPr>
        <p:blipFill>
          <a:blip r:embed="rId8"/>
          <a:stretch>
            <a:fillRect/>
          </a:stretch>
        </p:blipFill>
        <p:spPr>
          <a:xfrm>
            <a:off x="344203" y="4358435"/>
            <a:ext cx="3657707" cy="2428638"/>
          </a:xfrm>
          <a:prstGeom prst="rect">
            <a:avLst/>
          </a:prstGeom>
        </p:spPr>
      </p:pic>
      <p:sp>
        <p:nvSpPr>
          <p:cNvPr id="11" name="TextBox 2">
            <a:extLst>
              <a:ext uri="{FF2B5EF4-FFF2-40B4-BE49-F238E27FC236}">
                <a16:creationId xmlns:a16="http://schemas.microsoft.com/office/drawing/2014/main" id="{3B6887D4-671B-F202-75CF-562030AE0523}"/>
              </a:ext>
            </a:extLst>
          </p:cNvPr>
          <p:cNvSpPr txBox="1">
            <a:spLocks noChangeArrowheads="1"/>
          </p:cNvSpPr>
          <p:nvPr/>
        </p:nvSpPr>
        <p:spPr bwMode="auto">
          <a:xfrm>
            <a:off x="0" y="2449495"/>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5400" dirty="0">
                <a:solidFill>
                  <a:schemeClr val="tx1"/>
                </a:solidFill>
                <a:latin typeface="Aharoni" panose="02010803020104030203" pitchFamily="2" charset="-79"/>
                <a:cs typeface="Aharoni" panose="02010803020104030203" pitchFamily="2" charset="-79"/>
              </a:rPr>
              <a:t>Food may contain </a:t>
            </a:r>
          </a:p>
          <a:p>
            <a:pPr algn="ctr" eaLnBrk="1" hangingPunct="1">
              <a:spcBef>
                <a:spcPct val="0"/>
              </a:spcBef>
              <a:spcAft>
                <a:spcPct val="0"/>
              </a:spcAft>
              <a:buClrTx/>
              <a:buSzTx/>
              <a:buFontTx/>
              <a:buNone/>
            </a:pPr>
            <a:r>
              <a:rPr lang="en-US" altLang="en-US" sz="5400" dirty="0">
                <a:solidFill>
                  <a:schemeClr val="tx1"/>
                </a:solidFill>
                <a:latin typeface="Aharoni" panose="02010803020104030203" pitchFamily="2" charset="-79"/>
                <a:cs typeface="Aharoni" panose="02010803020104030203" pitchFamily="2" charset="-79"/>
              </a:rPr>
              <a:t>More than one nutrients</a:t>
            </a:r>
          </a:p>
        </p:txBody>
      </p:sp>
      <p:pic>
        <p:nvPicPr>
          <p:cNvPr id="8" name="Picture 7">
            <a:extLst>
              <a:ext uri="{FF2B5EF4-FFF2-40B4-BE49-F238E27FC236}">
                <a16:creationId xmlns:a16="http://schemas.microsoft.com/office/drawing/2014/main" id="{23C20EFB-16FC-92C5-B37C-E72BC63B42B8}"/>
              </a:ext>
            </a:extLst>
          </p:cNvPr>
          <p:cNvPicPr>
            <a:picLocks noChangeAspect="1"/>
          </p:cNvPicPr>
          <p:nvPr/>
        </p:nvPicPr>
        <p:blipFill>
          <a:blip r:embed="rId9"/>
          <a:stretch>
            <a:fillRect/>
          </a:stretch>
        </p:blipFill>
        <p:spPr>
          <a:xfrm>
            <a:off x="8305171" y="4536539"/>
            <a:ext cx="3458066" cy="2040952"/>
          </a:xfrm>
          <a:prstGeom prst="rect">
            <a:avLst/>
          </a:prstGeom>
        </p:spPr>
      </p:pic>
      <p:pic>
        <p:nvPicPr>
          <p:cNvPr id="10" name="Picture 9">
            <a:extLst>
              <a:ext uri="{FF2B5EF4-FFF2-40B4-BE49-F238E27FC236}">
                <a16:creationId xmlns:a16="http://schemas.microsoft.com/office/drawing/2014/main" id="{D1D5006B-8215-26A7-B72C-53A8435EA61D}"/>
              </a:ext>
            </a:extLst>
          </p:cNvPr>
          <p:cNvPicPr>
            <a:picLocks noChangeAspect="1"/>
          </p:cNvPicPr>
          <p:nvPr/>
        </p:nvPicPr>
        <p:blipFill>
          <a:blip r:embed="rId10"/>
          <a:srcRect l="21337" b="11168"/>
          <a:stretch>
            <a:fillRect/>
          </a:stretch>
        </p:blipFill>
        <p:spPr>
          <a:xfrm>
            <a:off x="8754415" y="90049"/>
            <a:ext cx="3437585" cy="2359445"/>
          </a:xfrm>
          <a:prstGeom prst="rect">
            <a:avLst/>
          </a:prstGeom>
        </p:spPr>
      </p:pic>
      <p:pic>
        <p:nvPicPr>
          <p:cNvPr id="16" name="Audio 15">
            <a:hlinkClick r:id="" action="ppaction://media"/>
            <a:extLst>
              <a:ext uri="{FF2B5EF4-FFF2-40B4-BE49-F238E27FC236}">
                <a16:creationId xmlns:a16="http://schemas.microsoft.com/office/drawing/2014/main" id="{59B9BC11-0B8C-00C9-4409-727BA7DFDC1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2719262"/>
      </p:ext>
    </p:extLst>
  </p:cSld>
  <p:clrMapOvr>
    <a:masterClrMapping/>
  </p:clrMapOvr>
  <mc:AlternateContent xmlns:mc="http://schemas.openxmlformats.org/markup-compatibility/2006">
    <mc:Choice xmlns:p14="http://schemas.microsoft.com/office/powerpoint/2010/main" Requires="p14">
      <p:transition spd="slow" p14:dur="2000" advTm="10657"/>
    </mc:Choice>
    <mc:Fallback>
      <p:transition spd="slow" advTm="1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EF73-0045-E7A9-E73F-E0701DD914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25317-8D9D-04DD-048E-567FFB66536D}"/>
              </a:ext>
            </a:extLst>
          </p:cNvPr>
          <p:cNvSpPr>
            <a:spLocks noGrp="1"/>
          </p:cNvSpPr>
          <p:nvPr>
            <p:ph type="sldNum" sz="quarter" idx="12"/>
          </p:nvPr>
        </p:nvSpPr>
        <p:spPr/>
        <p:txBody>
          <a:bodyPr/>
          <a:lstStyle/>
          <a:p>
            <a:fld id="{11C6C404-C925-4807-9885-EB78C8B53307}" type="slidenum">
              <a:rPr lang="en-US" smtClean="0"/>
              <a:t>11</a:t>
            </a:fld>
            <a:endParaRPr lang="en-US"/>
          </a:p>
        </p:txBody>
      </p:sp>
      <p:sp>
        <p:nvSpPr>
          <p:cNvPr id="16" name="TextBox 15">
            <a:extLst>
              <a:ext uri="{FF2B5EF4-FFF2-40B4-BE49-F238E27FC236}">
                <a16:creationId xmlns:a16="http://schemas.microsoft.com/office/drawing/2014/main" id="{2B53B6F7-9090-10BC-9636-8C67855DE455}"/>
              </a:ext>
            </a:extLst>
          </p:cNvPr>
          <p:cNvSpPr txBox="1"/>
          <p:nvPr/>
        </p:nvSpPr>
        <p:spPr>
          <a:xfrm>
            <a:off x="-103854" y="1977506"/>
            <a:ext cx="3504403" cy="2308324"/>
          </a:xfrm>
          <a:prstGeom prst="rect">
            <a:avLst/>
          </a:prstGeom>
          <a:noFill/>
        </p:spPr>
        <p:txBody>
          <a:bodyPr wrap="square">
            <a:spAutoFit/>
          </a:bodyPr>
          <a:lstStyle/>
          <a:p>
            <a:pPr algn="ctr"/>
            <a:r>
              <a:rPr kumimoji="0" lang="en-US" sz="4800" b="1" i="0" u="none" strike="noStrike" kern="1200" cap="none" spc="0" normalizeH="0" baseline="0" noProof="0" dirty="0">
                <a:ln>
                  <a:noFill/>
                </a:ln>
                <a:solidFill>
                  <a:srgbClr val="002477"/>
                </a:solidFill>
                <a:effectLst/>
                <a:uLnTx/>
                <a:uFillTx/>
                <a:latin typeface="Georgia"/>
                <a:ea typeface="+mj-ea"/>
                <a:cs typeface="+mj-cs"/>
              </a:rPr>
              <a:t>Eat </a:t>
            </a:r>
          </a:p>
          <a:p>
            <a:pPr algn="ctr"/>
            <a:r>
              <a:rPr kumimoji="0" lang="en-US" sz="4800" b="1" i="0" u="none" strike="noStrike" kern="1200" cap="none" spc="0" normalizeH="0" baseline="0" noProof="0" dirty="0">
                <a:ln>
                  <a:noFill/>
                </a:ln>
                <a:solidFill>
                  <a:srgbClr val="002477"/>
                </a:solidFill>
                <a:effectLst/>
                <a:uLnTx/>
                <a:uFillTx/>
                <a:latin typeface="Georgia"/>
                <a:ea typeface="+mj-ea"/>
                <a:cs typeface="+mj-cs"/>
              </a:rPr>
              <a:t>the Rainbow</a:t>
            </a:r>
            <a:endParaRPr lang="en-US" sz="3200" dirty="0"/>
          </a:p>
        </p:txBody>
      </p:sp>
      <p:sp>
        <p:nvSpPr>
          <p:cNvPr id="17" name="Text Placeholder 5">
            <a:extLst>
              <a:ext uri="{FF2B5EF4-FFF2-40B4-BE49-F238E27FC236}">
                <a16:creationId xmlns:a16="http://schemas.microsoft.com/office/drawing/2014/main" id="{4984AB4B-5067-7F6D-F3DA-E416646ACF61}"/>
              </a:ext>
            </a:extLst>
          </p:cNvPr>
          <p:cNvSpPr txBox="1">
            <a:spLocks/>
          </p:cNvSpPr>
          <p:nvPr/>
        </p:nvSpPr>
        <p:spPr>
          <a:xfrm>
            <a:off x="4238886" y="3767167"/>
            <a:ext cx="3706978" cy="2136500"/>
          </a:xfrm>
          <a:prstGeom prst="rect">
            <a:avLst/>
          </a:prstGeom>
        </p:spPr>
        <p:txBody>
          <a:bodyPr/>
          <a:lst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endParaRPr lang="en-US" sz="1800" dirty="0"/>
          </a:p>
        </p:txBody>
      </p:sp>
      <p:pic>
        <p:nvPicPr>
          <p:cNvPr id="13" name="Content Placeholder 9" descr="A picture containing food, vegetable, fruit, container&#10;&#10;Description automatically generated">
            <a:extLst>
              <a:ext uri="{FF2B5EF4-FFF2-40B4-BE49-F238E27FC236}">
                <a16:creationId xmlns:a16="http://schemas.microsoft.com/office/drawing/2014/main" id="{12A65324-2E67-8CF8-A558-07400153A1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96694" y="552360"/>
            <a:ext cx="8643044" cy="5974150"/>
          </a:xfrm>
          <a:prstGeom prst="rect">
            <a:avLst/>
          </a:prstGeom>
        </p:spPr>
      </p:pic>
      <p:pic>
        <p:nvPicPr>
          <p:cNvPr id="22" name="Audio 21">
            <a:hlinkClick r:id="" action="ppaction://media"/>
            <a:extLst>
              <a:ext uri="{FF2B5EF4-FFF2-40B4-BE49-F238E27FC236}">
                <a16:creationId xmlns:a16="http://schemas.microsoft.com/office/drawing/2014/main" id="{AE401CF0-2D0B-4EE9-87E7-578C4442B3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3" name="Rectangle 2">
            <a:extLst>
              <a:ext uri="{FF2B5EF4-FFF2-40B4-BE49-F238E27FC236}">
                <a16:creationId xmlns:a16="http://schemas.microsoft.com/office/drawing/2014/main" id="{EF9106BF-B299-5B5C-BF10-9F5BA680EE56}"/>
              </a:ext>
            </a:extLst>
          </p:cNvPr>
          <p:cNvSpPr/>
          <p:nvPr/>
        </p:nvSpPr>
        <p:spPr>
          <a:xfrm>
            <a:off x="410206" y="6158966"/>
            <a:ext cx="2886488" cy="541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852390"/>
      </p:ext>
    </p:extLst>
  </p:cSld>
  <p:clrMapOvr>
    <a:masterClrMapping/>
  </p:clrMapOvr>
  <mc:AlternateContent xmlns:mc="http://schemas.openxmlformats.org/markup-compatibility/2006">
    <mc:Choice xmlns:p14="http://schemas.microsoft.com/office/powerpoint/2010/main" Requires="p14">
      <p:transition spd="slow" p14:dur="2000" advTm="18164"/>
    </mc:Choice>
    <mc:Fallback>
      <p:transition spd="slow" advTm="1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EF73-0045-E7A9-E73F-E0701DD914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25317-8D9D-04DD-048E-567FFB66536D}"/>
              </a:ext>
            </a:extLst>
          </p:cNvPr>
          <p:cNvSpPr>
            <a:spLocks noGrp="1"/>
          </p:cNvSpPr>
          <p:nvPr>
            <p:ph type="sldNum" sz="quarter" idx="12"/>
          </p:nvPr>
        </p:nvSpPr>
        <p:spPr/>
        <p:txBody>
          <a:bodyPr/>
          <a:lstStyle/>
          <a:p>
            <a:fld id="{11C6C404-C925-4807-9885-EB78C8B53307}" type="slidenum">
              <a:rPr lang="en-US" smtClean="0"/>
              <a:t>12</a:t>
            </a:fld>
            <a:endParaRPr lang="en-US"/>
          </a:p>
        </p:txBody>
      </p:sp>
      <p:sp>
        <p:nvSpPr>
          <p:cNvPr id="5" name="Text Placeholder 5">
            <a:extLst>
              <a:ext uri="{FF2B5EF4-FFF2-40B4-BE49-F238E27FC236}">
                <a16:creationId xmlns:a16="http://schemas.microsoft.com/office/drawing/2014/main" id="{C8D1900B-EE13-1DDD-D0F4-1924A12FA77C}"/>
              </a:ext>
            </a:extLst>
          </p:cNvPr>
          <p:cNvSpPr txBox="1">
            <a:spLocks/>
          </p:cNvSpPr>
          <p:nvPr/>
        </p:nvSpPr>
        <p:spPr>
          <a:xfrm>
            <a:off x="6702609" y="4467674"/>
            <a:ext cx="5191190" cy="2149027"/>
          </a:xfrm>
          <a:prstGeom prst="rect">
            <a:avLst/>
          </a:prstGeom>
        </p:spPr>
        <p:txBody>
          <a:bodyPr/>
          <a:lst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1800" dirty="0"/>
              <a:t>Antioxidants</a:t>
            </a:r>
          </a:p>
          <a:p>
            <a:pPr>
              <a:lnSpc>
                <a:spcPct val="100000"/>
              </a:lnSpc>
              <a:spcAft>
                <a:spcPts val="1200"/>
              </a:spcAft>
            </a:pPr>
            <a:r>
              <a:rPr lang="en-US" sz="1800" dirty="0"/>
              <a:t>Supports Heart Health</a:t>
            </a:r>
          </a:p>
          <a:p>
            <a:pPr>
              <a:lnSpc>
                <a:spcPct val="100000"/>
              </a:lnSpc>
              <a:spcAft>
                <a:spcPts val="1200"/>
              </a:spcAft>
            </a:pPr>
            <a:r>
              <a:rPr lang="en-US" sz="1800" dirty="0"/>
              <a:t>Support Hormone Balance</a:t>
            </a:r>
          </a:p>
          <a:p>
            <a:pPr>
              <a:lnSpc>
                <a:spcPct val="100000"/>
              </a:lnSpc>
              <a:spcAft>
                <a:spcPts val="1200"/>
              </a:spcAft>
            </a:pPr>
            <a:r>
              <a:rPr lang="en-US" sz="1800" dirty="0"/>
              <a:t>Support the Immune System</a:t>
            </a:r>
          </a:p>
        </p:txBody>
      </p:sp>
      <p:sp>
        <p:nvSpPr>
          <p:cNvPr id="10" name="TextBox 9">
            <a:extLst>
              <a:ext uri="{FF2B5EF4-FFF2-40B4-BE49-F238E27FC236}">
                <a16:creationId xmlns:a16="http://schemas.microsoft.com/office/drawing/2014/main" id="{B2218352-3FA5-DC64-8356-0D8662204EC4}"/>
              </a:ext>
            </a:extLst>
          </p:cNvPr>
          <p:cNvSpPr txBox="1"/>
          <p:nvPr/>
        </p:nvSpPr>
        <p:spPr>
          <a:xfrm>
            <a:off x="2232752" y="3854282"/>
            <a:ext cx="3710605"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2477"/>
                </a:solidFill>
                <a:effectLst/>
                <a:uLnTx/>
                <a:uFillTx/>
                <a:latin typeface="Georgia"/>
                <a:ea typeface="+mj-ea"/>
                <a:cs typeface="+mj-cs"/>
              </a:rPr>
              <a:t>Green</a:t>
            </a:r>
            <a:endParaRPr lang="en-US" sz="2000" dirty="0"/>
          </a:p>
        </p:txBody>
      </p:sp>
      <p:sp>
        <p:nvSpPr>
          <p:cNvPr id="11" name="TextBox 10">
            <a:extLst>
              <a:ext uri="{FF2B5EF4-FFF2-40B4-BE49-F238E27FC236}">
                <a16:creationId xmlns:a16="http://schemas.microsoft.com/office/drawing/2014/main" id="{6D77E190-5500-2528-727E-11EDF81B0FA5}"/>
              </a:ext>
            </a:extLst>
          </p:cNvPr>
          <p:cNvSpPr txBox="1"/>
          <p:nvPr/>
        </p:nvSpPr>
        <p:spPr>
          <a:xfrm>
            <a:off x="8514538" y="3843625"/>
            <a:ext cx="3710605" cy="646331"/>
          </a:xfrm>
          <a:prstGeom prst="rect">
            <a:avLst/>
          </a:prstGeom>
          <a:noFill/>
        </p:spPr>
        <p:txBody>
          <a:bodyPr wrap="square">
            <a:spAutoFit/>
          </a:bodyPr>
          <a:lstStyle/>
          <a:p>
            <a:pPr algn="ctr"/>
            <a:r>
              <a:rPr lang="en-US" sz="3600" b="1" dirty="0">
                <a:solidFill>
                  <a:srgbClr val="002477"/>
                </a:solidFill>
                <a:latin typeface="Georgia"/>
                <a:ea typeface="+mj-ea"/>
                <a:cs typeface="+mj-cs"/>
              </a:rPr>
              <a:t>White and Tan</a:t>
            </a:r>
            <a:endParaRPr lang="en-US" sz="2000" dirty="0"/>
          </a:p>
        </p:txBody>
      </p:sp>
      <p:sp>
        <p:nvSpPr>
          <p:cNvPr id="17" name="Text Placeholder 5">
            <a:extLst>
              <a:ext uri="{FF2B5EF4-FFF2-40B4-BE49-F238E27FC236}">
                <a16:creationId xmlns:a16="http://schemas.microsoft.com/office/drawing/2014/main" id="{4984AB4B-5067-7F6D-F3DA-E416646ACF61}"/>
              </a:ext>
            </a:extLst>
          </p:cNvPr>
          <p:cNvSpPr txBox="1">
            <a:spLocks/>
          </p:cNvSpPr>
          <p:nvPr/>
        </p:nvSpPr>
        <p:spPr>
          <a:xfrm>
            <a:off x="4238886" y="3767167"/>
            <a:ext cx="3706978" cy="2136500"/>
          </a:xfrm>
          <a:prstGeom prst="rect">
            <a:avLst/>
          </a:prstGeom>
        </p:spPr>
        <p:txBody>
          <a:bodyPr/>
          <a:lst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endParaRPr lang="en-US" sz="1800" dirty="0"/>
          </a:p>
        </p:txBody>
      </p:sp>
      <p:pic>
        <p:nvPicPr>
          <p:cNvPr id="7" name="Content Placeholder 9" descr="A picture containing green, apple, indoor, fruit&#10;&#10;Description automatically generated">
            <a:extLst>
              <a:ext uri="{FF2B5EF4-FFF2-40B4-BE49-F238E27FC236}">
                <a16:creationId xmlns:a16="http://schemas.microsoft.com/office/drawing/2014/main" id="{7279F9CE-73A2-105C-A6CE-2AF677A5AFA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0951" y="497364"/>
            <a:ext cx="4775319" cy="3323567"/>
          </a:xfrm>
          <a:prstGeom prst="rect">
            <a:avLst/>
          </a:prstGeom>
        </p:spPr>
      </p:pic>
      <p:pic>
        <p:nvPicPr>
          <p:cNvPr id="9" name="Content Placeholder 7" descr="A picture containing food, vegetable, sliced&#10;&#10;Description automatically generated">
            <a:extLst>
              <a:ext uri="{FF2B5EF4-FFF2-40B4-BE49-F238E27FC236}">
                <a16:creationId xmlns:a16="http://schemas.microsoft.com/office/drawing/2014/main" id="{95AFEA6D-70AD-A094-985C-780F71289D3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81033" y="497364"/>
            <a:ext cx="5120016" cy="3323567"/>
          </a:xfrm>
          <a:prstGeom prst="rect">
            <a:avLst/>
          </a:prstGeom>
        </p:spPr>
      </p:pic>
      <p:pic>
        <p:nvPicPr>
          <p:cNvPr id="24" name="Audio 23">
            <a:hlinkClick r:id="" action="ppaction://media"/>
            <a:extLst>
              <a:ext uri="{FF2B5EF4-FFF2-40B4-BE49-F238E27FC236}">
                <a16:creationId xmlns:a16="http://schemas.microsoft.com/office/drawing/2014/main" id="{47B03201-6A99-E6BC-7C27-2D0EF7E0AC5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3" name="Rectangle 2">
            <a:extLst>
              <a:ext uri="{FF2B5EF4-FFF2-40B4-BE49-F238E27FC236}">
                <a16:creationId xmlns:a16="http://schemas.microsoft.com/office/drawing/2014/main" id="{EF9106BF-B299-5B5C-BF10-9F5BA680EE56}"/>
              </a:ext>
            </a:extLst>
          </p:cNvPr>
          <p:cNvSpPr/>
          <p:nvPr/>
        </p:nvSpPr>
        <p:spPr>
          <a:xfrm>
            <a:off x="410205" y="6158966"/>
            <a:ext cx="3645094" cy="541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C62BD06-2AF5-0BBB-DD02-28109150C01E}"/>
              </a:ext>
            </a:extLst>
          </p:cNvPr>
          <p:cNvSpPr txBox="1">
            <a:spLocks/>
          </p:cNvSpPr>
          <p:nvPr/>
        </p:nvSpPr>
        <p:spPr>
          <a:xfrm>
            <a:off x="290950" y="3933165"/>
            <a:ext cx="5191189" cy="2554725"/>
          </a:xfrm>
          <a:prstGeom prst="rect">
            <a:avLst/>
          </a:prstGeom>
        </p:spPr>
        <p:txBody>
          <a:bodyPr/>
          <a:lst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US" sz="1800" dirty="0"/>
              <a:t>Aid in Digestion</a:t>
            </a:r>
          </a:p>
          <a:p>
            <a:pPr>
              <a:lnSpc>
                <a:spcPct val="100000"/>
              </a:lnSpc>
              <a:spcAft>
                <a:spcPts val="400"/>
              </a:spcAft>
            </a:pPr>
            <a:r>
              <a:rPr lang="en-US" sz="1800" dirty="0"/>
              <a:t>Support Heart Health</a:t>
            </a:r>
          </a:p>
          <a:p>
            <a:pPr>
              <a:lnSpc>
                <a:spcPct val="100000"/>
              </a:lnSpc>
              <a:spcAft>
                <a:spcPts val="400"/>
              </a:spcAft>
            </a:pPr>
            <a:r>
              <a:rPr lang="en-US" sz="1800" dirty="0"/>
              <a:t>Support Eye Health</a:t>
            </a:r>
          </a:p>
          <a:p>
            <a:pPr>
              <a:lnSpc>
                <a:spcPct val="100000"/>
              </a:lnSpc>
              <a:spcAft>
                <a:spcPts val="400"/>
              </a:spcAft>
            </a:pPr>
            <a:r>
              <a:rPr lang="en-US" sz="1800" dirty="0"/>
              <a:t>Support Brain Health</a:t>
            </a:r>
          </a:p>
          <a:p>
            <a:pPr>
              <a:lnSpc>
                <a:spcPct val="100000"/>
              </a:lnSpc>
              <a:spcAft>
                <a:spcPts val="400"/>
              </a:spcAft>
            </a:pPr>
            <a:r>
              <a:rPr lang="en-US" sz="1800" dirty="0"/>
              <a:t>Cancer Protection</a:t>
            </a:r>
          </a:p>
          <a:p>
            <a:pPr>
              <a:lnSpc>
                <a:spcPct val="100000"/>
              </a:lnSpc>
              <a:spcAft>
                <a:spcPts val="400"/>
              </a:spcAft>
            </a:pPr>
            <a:r>
              <a:rPr lang="en-US" sz="1800" dirty="0"/>
              <a:t>Decrease Heart Attack, Stroke, Heart Failure Atherosclerosis</a:t>
            </a:r>
          </a:p>
          <a:p>
            <a:pPr>
              <a:lnSpc>
                <a:spcPct val="100000"/>
              </a:lnSpc>
              <a:spcAft>
                <a:spcPts val="1200"/>
              </a:spcAft>
            </a:pPr>
            <a:endParaRPr lang="en-US" sz="1800" dirty="0"/>
          </a:p>
        </p:txBody>
      </p:sp>
    </p:spTree>
    <p:extLst>
      <p:ext uri="{BB962C8B-B14F-4D97-AF65-F5344CB8AC3E}">
        <p14:creationId xmlns:p14="http://schemas.microsoft.com/office/powerpoint/2010/main" val="3303773946"/>
      </p:ext>
    </p:extLst>
  </p:cSld>
  <p:clrMapOvr>
    <a:masterClrMapping/>
  </p:clrMapOvr>
  <mc:AlternateContent xmlns:mc="http://schemas.openxmlformats.org/markup-compatibility/2006">
    <mc:Choice xmlns:p14="http://schemas.microsoft.com/office/powerpoint/2010/main" Requires="p14">
      <p:transition spd="slow" p14:dur="2000" advTm="39451"/>
    </mc:Choice>
    <mc:Fallback>
      <p:transition spd="slow" advTm="3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CB799-D989-C108-5EBA-358068AB505E}"/>
              </a:ext>
            </a:extLst>
          </p:cNvPr>
          <p:cNvSpPr>
            <a:spLocks noGrp="1"/>
          </p:cNvSpPr>
          <p:nvPr>
            <p:ph type="sldNum" sz="quarter" idx="12"/>
          </p:nvPr>
        </p:nvSpPr>
        <p:spPr/>
        <p:txBody>
          <a:bodyPr/>
          <a:lstStyle/>
          <a:p>
            <a:fld id="{11C6C404-C925-4807-9885-EB78C8B53307}" type="slidenum">
              <a:rPr lang="en-US" smtClean="0"/>
              <a:t>13</a:t>
            </a:fld>
            <a:endParaRPr lang="en-US"/>
          </a:p>
        </p:txBody>
      </p:sp>
      <p:pic>
        <p:nvPicPr>
          <p:cNvPr id="3" name="Content Placeholder 7" descr="A picture containing different, fruit, several, arranged&#10;&#10;Description automatically generated">
            <a:extLst>
              <a:ext uri="{FF2B5EF4-FFF2-40B4-BE49-F238E27FC236}">
                <a16:creationId xmlns:a16="http://schemas.microsoft.com/office/drawing/2014/main" id="{3DFFFB75-E581-FFFD-B18D-93A9416068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7449" y="1091010"/>
            <a:ext cx="3710605" cy="2387697"/>
          </a:xfrm>
          <a:prstGeom prst="rect">
            <a:avLst/>
          </a:prstGeom>
        </p:spPr>
      </p:pic>
      <p:pic>
        <p:nvPicPr>
          <p:cNvPr id="4" name="Content Placeholder 7" descr="A picture containing vegetable, fruit, tomato, colorful&#10;&#10;Description automatically generated">
            <a:extLst>
              <a:ext uri="{FF2B5EF4-FFF2-40B4-BE49-F238E27FC236}">
                <a16:creationId xmlns:a16="http://schemas.microsoft.com/office/drawing/2014/main" id="{80710DDB-261A-D398-6899-D985CAD071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96695" y="1032477"/>
            <a:ext cx="3706979" cy="2446229"/>
          </a:xfrm>
          <a:prstGeom prst="rect">
            <a:avLst/>
          </a:prstGeom>
        </p:spPr>
      </p:pic>
      <p:sp>
        <p:nvSpPr>
          <p:cNvPr id="5" name="Text Placeholder 5">
            <a:extLst>
              <a:ext uri="{FF2B5EF4-FFF2-40B4-BE49-F238E27FC236}">
                <a16:creationId xmlns:a16="http://schemas.microsoft.com/office/drawing/2014/main" id="{D4B24A63-B223-E247-5CA8-1B1349B67A86}"/>
              </a:ext>
            </a:extLst>
          </p:cNvPr>
          <p:cNvSpPr txBox="1">
            <a:spLocks/>
          </p:cNvSpPr>
          <p:nvPr/>
        </p:nvSpPr>
        <p:spPr>
          <a:xfrm>
            <a:off x="8103947" y="3784378"/>
            <a:ext cx="3706979" cy="2578323"/>
          </a:xfrm>
          <a:prstGeom prst="rect">
            <a:avLst/>
          </a:prstGeom>
        </p:spPr>
        <p:txBody>
          <a:bodyPr/>
          <a:lst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1800" dirty="0"/>
              <a:t>Supports Heart Health</a:t>
            </a:r>
          </a:p>
          <a:p>
            <a:pPr>
              <a:lnSpc>
                <a:spcPct val="100000"/>
              </a:lnSpc>
              <a:spcAft>
                <a:spcPts val="1200"/>
              </a:spcAft>
            </a:pPr>
            <a:r>
              <a:rPr lang="en-US" sz="1800" dirty="0"/>
              <a:t>Supports Cognitive Function</a:t>
            </a:r>
          </a:p>
          <a:p>
            <a:pPr>
              <a:lnSpc>
                <a:spcPct val="100000"/>
              </a:lnSpc>
              <a:spcAft>
                <a:spcPts val="1200"/>
              </a:spcAft>
            </a:pPr>
            <a:r>
              <a:rPr lang="en-US" sz="1800" dirty="0"/>
              <a:t>Lowers Risk of Certain Cancers</a:t>
            </a:r>
          </a:p>
          <a:p>
            <a:pPr>
              <a:lnSpc>
                <a:spcPct val="100000"/>
              </a:lnSpc>
              <a:spcAft>
                <a:spcPts val="1200"/>
              </a:spcAft>
            </a:pPr>
            <a:r>
              <a:rPr lang="en-US" sz="1800" dirty="0"/>
              <a:t>Protects Vision</a:t>
            </a:r>
          </a:p>
          <a:p>
            <a:pPr>
              <a:lnSpc>
                <a:spcPct val="100000"/>
              </a:lnSpc>
              <a:spcAft>
                <a:spcPts val="1200"/>
              </a:spcAft>
            </a:pPr>
            <a:r>
              <a:rPr lang="en-US" sz="1800" dirty="0"/>
              <a:t>Defends Cells From Damage That Causes Chronic Disease</a:t>
            </a:r>
          </a:p>
        </p:txBody>
      </p:sp>
      <p:sp>
        <p:nvSpPr>
          <p:cNvPr id="6" name="Text Placeholder 5">
            <a:extLst>
              <a:ext uri="{FF2B5EF4-FFF2-40B4-BE49-F238E27FC236}">
                <a16:creationId xmlns:a16="http://schemas.microsoft.com/office/drawing/2014/main" id="{AE80E7E6-A665-293E-887C-BF72CFC14812}"/>
              </a:ext>
            </a:extLst>
          </p:cNvPr>
          <p:cNvSpPr txBox="1">
            <a:spLocks/>
          </p:cNvSpPr>
          <p:nvPr/>
        </p:nvSpPr>
        <p:spPr>
          <a:xfrm>
            <a:off x="381074" y="3784377"/>
            <a:ext cx="3710604" cy="2387696"/>
          </a:xfrm>
          <a:prstGeom prst="rect">
            <a:avLst/>
          </a:prstGeom>
        </p:spPr>
        <p:txBody>
          <a:bodyPr/>
          <a:lst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1800" dirty="0"/>
              <a:t>Supports Eye and Skin Health</a:t>
            </a:r>
          </a:p>
          <a:p>
            <a:pPr>
              <a:lnSpc>
                <a:spcPct val="100000"/>
              </a:lnSpc>
              <a:spcAft>
                <a:spcPts val="1200"/>
              </a:spcAft>
            </a:pPr>
            <a:r>
              <a:rPr lang="en-US" sz="1800" dirty="0"/>
              <a:t>Form and Build Strong teeth and Bones</a:t>
            </a:r>
          </a:p>
          <a:p>
            <a:pPr>
              <a:lnSpc>
                <a:spcPct val="100000"/>
              </a:lnSpc>
              <a:spcAft>
                <a:spcPts val="1200"/>
              </a:spcAft>
            </a:pPr>
            <a:r>
              <a:rPr lang="en-US" sz="1800" dirty="0"/>
              <a:t>Protects the Nervous System</a:t>
            </a:r>
          </a:p>
          <a:p>
            <a:pPr>
              <a:lnSpc>
                <a:spcPct val="100000"/>
              </a:lnSpc>
              <a:spcAft>
                <a:spcPts val="1200"/>
              </a:spcAft>
            </a:pPr>
            <a:r>
              <a:rPr lang="en-US" sz="1800" dirty="0"/>
              <a:t>Protects the Immune System to Resist Infection.</a:t>
            </a:r>
          </a:p>
          <a:p>
            <a:pPr>
              <a:lnSpc>
                <a:spcPct val="100000"/>
              </a:lnSpc>
              <a:spcAft>
                <a:spcPts val="1200"/>
              </a:spcAft>
            </a:pPr>
            <a:endParaRPr lang="en-US" sz="1800" dirty="0"/>
          </a:p>
          <a:p>
            <a:pPr>
              <a:lnSpc>
                <a:spcPct val="100000"/>
              </a:lnSpc>
              <a:spcAft>
                <a:spcPts val="1200"/>
              </a:spcAft>
            </a:pPr>
            <a:endParaRPr lang="en-US" sz="1800" dirty="0"/>
          </a:p>
        </p:txBody>
      </p:sp>
      <p:sp>
        <p:nvSpPr>
          <p:cNvPr id="10" name="TextBox 9">
            <a:extLst>
              <a:ext uri="{FF2B5EF4-FFF2-40B4-BE49-F238E27FC236}">
                <a16:creationId xmlns:a16="http://schemas.microsoft.com/office/drawing/2014/main" id="{B7D4ADCF-A50D-F2B9-E356-F83743767CFB}"/>
              </a:ext>
            </a:extLst>
          </p:cNvPr>
          <p:cNvSpPr txBox="1"/>
          <p:nvPr/>
        </p:nvSpPr>
        <p:spPr>
          <a:xfrm>
            <a:off x="381072" y="204977"/>
            <a:ext cx="3710605"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rgbClr val="002477"/>
                </a:solidFill>
                <a:effectLst/>
                <a:uLnTx/>
                <a:uFillTx/>
                <a:latin typeface="Georgia"/>
                <a:ea typeface="+mj-ea"/>
                <a:cs typeface="+mj-cs"/>
              </a:rPr>
              <a:t>Orange &amp; Yellow </a:t>
            </a:r>
            <a:endParaRPr lang="en-US" dirty="0"/>
          </a:p>
        </p:txBody>
      </p:sp>
      <p:sp>
        <p:nvSpPr>
          <p:cNvPr id="11" name="TextBox 10">
            <a:extLst>
              <a:ext uri="{FF2B5EF4-FFF2-40B4-BE49-F238E27FC236}">
                <a16:creationId xmlns:a16="http://schemas.microsoft.com/office/drawing/2014/main" id="{2E66F3AD-2D50-ABD9-651F-05FE13DA7AA8}"/>
              </a:ext>
            </a:extLst>
          </p:cNvPr>
          <p:cNvSpPr txBox="1"/>
          <p:nvPr/>
        </p:nvSpPr>
        <p:spPr>
          <a:xfrm>
            <a:off x="8096695" y="204977"/>
            <a:ext cx="3710605"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rgbClr val="002477"/>
                </a:solidFill>
                <a:effectLst/>
                <a:uLnTx/>
                <a:uFillTx/>
                <a:latin typeface="Georgia"/>
                <a:ea typeface="+mj-ea"/>
                <a:cs typeface="+mj-cs"/>
              </a:rPr>
              <a:t>Red</a:t>
            </a:r>
            <a:endParaRPr lang="en-US" dirty="0"/>
          </a:p>
        </p:txBody>
      </p:sp>
      <p:pic>
        <p:nvPicPr>
          <p:cNvPr id="12" name="Content Placeholder 7" descr="A picture containing food, different, vegetable, variety&#10;&#10;Description automatically generated">
            <a:extLst>
              <a:ext uri="{FF2B5EF4-FFF2-40B4-BE49-F238E27FC236}">
                <a16:creationId xmlns:a16="http://schemas.microsoft.com/office/drawing/2014/main" id="{E67AB4D8-DE77-DEA6-B590-CF46ADFC317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238885" y="1002548"/>
            <a:ext cx="3706979" cy="2476159"/>
          </a:xfrm>
          <a:prstGeom prst="rect">
            <a:avLst/>
          </a:prstGeom>
        </p:spPr>
      </p:pic>
      <p:sp>
        <p:nvSpPr>
          <p:cNvPr id="16" name="TextBox 15">
            <a:extLst>
              <a:ext uri="{FF2B5EF4-FFF2-40B4-BE49-F238E27FC236}">
                <a16:creationId xmlns:a16="http://schemas.microsoft.com/office/drawing/2014/main" id="{F4E72430-24F3-D5D6-CF9A-6C8ADFE16EFB}"/>
              </a:ext>
            </a:extLst>
          </p:cNvPr>
          <p:cNvSpPr txBox="1"/>
          <p:nvPr/>
        </p:nvSpPr>
        <p:spPr>
          <a:xfrm>
            <a:off x="4238884" y="204976"/>
            <a:ext cx="3706979"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rgbClr val="002477"/>
                </a:solidFill>
                <a:effectLst/>
                <a:uLnTx/>
                <a:uFillTx/>
                <a:latin typeface="Georgia"/>
                <a:ea typeface="+mj-ea"/>
                <a:cs typeface="+mj-cs"/>
              </a:rPr>
              <a:t>Blue &amp; Purple </a:t>
            </a:r>
            <a:endParaRPr lang="en-US" dirty="0"/>
          </a:p>
        </p:txBody>
      </p:sp>
      <p:sp>
        <p:nvSpPr>
          <p:cNvPr id="17" name="Text Placeholder 5">
            <a:extLst>
              <a:ext uri="{FF2B5EF4-FFF2-40B4-BE49-F238E27FC236}">
                <a16:creationId xmlns:a16="http://schemas.microsoft.com/office/drawing/2014/main" id="{90FF5A95-1BED-1676-A4C0-BC3183CDE60D}"/>
              </a:ext>
            </a:extLst>
          </p:cNvPr>
          <p:cNvSpPr txBox="1">
            <a:spLocks/>
          </p:cNvSpPr>
          <p:nvPr/>
        </p:nvSpPr>
        <p:spPr>
          <a:xfrm>
            <a:off x="4238886" y="3767167"/>
            <a:ext cx="3706978" cy="2595534"/>
          </a:xfrm>
          <a:prstGeom prst="rect">
            <a:avLst/>
          </a:prstGeom>
        </p:spPr>
        <p:txBody>
          <a:bodyPr/>
          <a:lst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Supports Eye Health</a:t>
            </a:r>
          </a:p>
          <a:p>
            <a:pPr>
              <a:lnSpc>
                <a:spcPct val="100000"/>
              </a:lnSpc>
            </a:pPr>
            <a:r>
              <a:rPr lang="en-US" sz="1800" dirty="0"/>
              <a:t>Promotes Cancer Prevention</a:t>
            </a:r>
          </a:p>
          <a:p>
            <a:pPr>
              <a:lnSpc>
                <a:spcPct val="100000"/>
              </a:lnSpc>
            </a:pPr>
            <a:r>
              <a:rPr lang="en-US" sz="1800" dirty="0"/>
              <a:t>Supports Brain Health and Cognitive Function </a:t>
            </a:r>
          </a:p>
          <a:p>
            <a:pPr>
              <a:lnSpc>
                <a:spcPct val="100000"/>
              </a:lnSpc>
            </a:pPr>
            <a:r>
              <a:rPr lang="en-US" sz="1800" dirty="0"/>
              <a:t>Helps Prevent Cell Damage and Inflammation Linked With Chronic Disease </a:t>
            </a:r>
          </a:p>
          <a:p>
            <a:endParaRPr lang="en-US" sz="1800" dirty="0"/>
          </a:p>
          <a:p>
            <a:endParaRPr lang="en-US" sz="1800" dirty="0"/>
          </a:p>
        </p:txBody>
      </p:sp>
      <p:pic>
        <p:nvPicPr>
          <p:cNvPr id="38" name="Audio 37">
            <a:hlinkClick r:id="" action="ppaction://media"/>
            <a:extLst>
              <a:ext uri="{FF2B5EF4-FFF2-40B4-BE49-F238E27FC236}">
                <a16:creationId xmlns:a16="http://schemas.microsoft.com/office/drawing/2014/main" id="{781EFCC9-9BF9-69E9-5CE1-25307308662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4443279"/>
      </p:ext>
    </p:extLst>
  </p:cSld>
  <p:clrMapOvr>
    <a:masterClrMapping/>
  </p:clrMapOvr>
  <mc:AlternateContent xmlns:mc="http://schemas.openxmlformats.org/markup-compatibility/2006">
    <mc:Choice xmlns:p14="http://schemas.microsoft.com/office/powerpoint/2010/main" Requires="p14">
      <p:transition spd="slow" p14:dur="2000" advTm="76162"/>
    </mc:Choice>
    <mc:Fallback>
      <p:transition spd="slow" advTm="7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B95558-7197-DE14-7D26-93712D12190C}"/>
              </a:ext>
            </a:extLst>
          </p:cNvPr>
          <p:cNvPicPr>
            <a:picLocks noChangeAspect="1"/>
          </p:cNvPicPr>
          <p:nvPr/>
        </p:nvPicPr>
        <p:blipFill>
          <a:blip r:embed="rId5"/>
          <a:srcRect t="9670" b="9827"/>
          <a:stretch>
            <a:fillRect/>
          </a:stretch>
        </p:blipFill>
        <p:spPr>
          <a:xfrm rot="21394691">
            <a:off x="3183203" y="4053120"/>
            <a:ext cx="3374291" cy="2277714"/>
          </a:xfrm>
          <a:prstGeom prst="rect">
            <a:avLst/>
          </a:prstGeom>
        </p:spPr>
      </p:pic>
      <p:pic>
        <p:nvPicPr>
          <p:cNvPr id="5" name="Picture 4">
            <a:extLst>
              <a:ext uri="{FF2B5EF4-FFF2-40B4-BE49-F238E27FC236}">
                <a16:creationId xmlns:a16="http://schemas.microsoft.com/office/drawing/2014/main" id="{B779F42D-366B-BE02-130D-F4F85B2A1591}"/>
              </a:ext>
            </a:extLst>
          </p:cNvPr>
          <p:cNvPicPr>
            <a:picLocks noChangeAspect="1"/>
          </p:cNvPicPr>
          <p:nvPr/>
        </p:nvPicPr>
        <p:blipFill>
          <a:blip r:embed="rId6"/>
          <a:srcRect l="18079" t="1" r="28928" b="16077"/>
          <a:stretch>
            <a:fillRect/>
          </a:stretch>
        </p:blipFill>
        <p:spPr>
          <a:xfrm>
            <a:off x="203922" y="3395283"/>
            <a:ext cx="2835840" cy="3221418"/>
          </a:xfrm>
          <a:prstGeom prst="rect">
            <a:avLst/>
          </a:prstGeom>
        </p:spPr>
      </p:pic>
      <p:pic>
        <p:nvPicPr>
          <p:cNvPr id="14" name="Picture 13">
            <a:extLst>
              <a:ext uri="{FF2B5EF4-FFF2-40B4-BE49-F238E27FC236}">
                <a16:creationId xmlns:a16="http://schemas.microsoft.com/office/drawing/2014/main" id="{2BBDE1B5-DCB0-4994-D627-B56979E00E86}"/>
              </a:ext>
            </a:extLst>
          </p:cNvPr>
          <p:cNvPicPr>
            <a:picLocks noChangeAspect="1"/>
          </p:cNvPicPr>
          <p:nvPr/>
        </p:nvPicPr>
        <p:blipFill>
          <a:blip r:embed="rId7"/>
          <a:srcRect l="25585" t="13694" r="26146" b="13513"/>
          <a:stretch>
            <a:fillRect/>
          </a:stretch>
        </p:blipFill>
        <p:spPr>
          <a:xfrm>
            <a:off x="9245477" y="241299"/>
            <a:ext cx="2896084" cy="2841977"/>
          </a:xfrm>
          <a:prstGeom prst="rect">
            <a:avLst/>
          </a:prstGeom>
        </p:spPr>
      </p:pic>
      <p:sp>
        <p:nvSpPr>
          <p:cNvPr id="4" name="Title 3">
            <a:extLst>
              <a:ext uri="{FF2B5EF4-FFF2-40B4-BE49-F238E27FC236}">
                <a16:creationId xmlns:a16="http://schemas.microsoft.com/office/drawing/2014/main" id="{442CAAA2-C685-42F4-9BD2-B1CCE1BE0F8D}"/>
              </a:ext>
            </a:extLst>
          </p:cNvPr>
          <p:cNvSpPr>
            <a:spLocks noGrp="1"/>
          </p:cNvSpPr>
          <p:nvPr>
            <p:ph type="title"/>
          </p:nvPr>
        </p:nvSpPr>
        <p:spPr>
          <a:xfrm>
            <a:off x="0" y="330696"/>
            <a:ext cx="12192000" cy="1314576"/>
          </a:xfrm>
        </p:spPr>
        <p:txBody>
          <a:bodyPr/>
          <a:lstStyle/>
          <a:p>
            <a:pPr algn="ctr"/>
            <a:r>
              <a:rPr lang="en-US" sz="3600" dirty="0"/>
              <a:t>Making Informed Choices</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fld id="{90F9BDA0-AF0E-4BA8-B742-3B9C92A3E6FE}" type="slidenum">
              <a:rPr lang="en-US" smtClean="0">
                <a:solidFill>
                  <a:schemeClr val="bg1"/>
                </a:solidFill>
              </a:rPr>
              <a:pPr/>
              <a:t>14</a:t>
            </a:fld>
            <a:endParaRPr lang="en-US">
              <a:solidFill>
                <a:schemeClr val="bg1"/>
              </a:solidFill>
            </a:endParaRPr>
          </a:p>
        </p:txBody>
      </p:sp>
      <p:pic>
        <p:nvPicPr>
          <p:cNvPr id="8" name="Picture 7">
            <a:extLst>
              <a:ext uri="{FF2B5EF4-FFF2-40B4-BE49-F238E27FC236}">
                <a16:creationId xmlns:a16="http://schemas.microsoft.com/office/drawing/2014/main" id="{8B7B02FC-8191-24A7-58E7-F0DDC0F1AA5D}"/>
              </a:ext>
            </a:extLst>
          </p:cNvPr>
          <p:cNvPicPr>
            <a:picLocks noChangeAspect="1"/>
          </p:cNvPicPr>
          <p:nvPr/>
        </p:nvPicPr>
        <p:blipFill>
          <a:blip r:embed="rId8"/>
          <a:srcRect l="52210" r="4540" b="13995"/>
          <a:stretch>
            <a:fillRect/>
          </a:stretch>
        </p:blipFill>
        <p:spPr>
          <a:xfrm>
            <a:off x="9701661" y="3634531"/>
            <a:ext cx="2191622" cy="2936044"/>
          </a:xfrm>
          <a:prstGeom prst="rect">
            <a:avLst/>
          </a:prstGeom>
        </p:spPr>
      </p:pic>
      <p:pic>
        <p:nvPicPr>
          <p:cNvPr id="18" name="Picture 17">
            <a:extLst>
              <a:ext uri="{FF2B5EF4-FFF2-40B4-BE49-F238E27FC236}">
                <a16:creationId xmlns:a16="http://schemas.microsoft.com/office/drawing/2014/main" id="{E93EAC36-B8BC-237F-3535-8CB70A3A1F97}"/>
              </a:ext>
            </a:extLst>
          </p:cNvPr>
          <p:cNvPicPr>
            <a:picLocks noChangeAspect="1"/>
          </p:cNvPicPr>
          <p:nvPr/>
        </p:nvPicPr>
        <p:blipFill>
          <a:blip r:embed="rId9"/>
          <a:srcRect l="9824" r="-16"/>
          <a:stretch>
            <a:fillRect/>
          </a:stretch>
        </p:blipFill>
        <p:spPr>
          <a:xfrm>
            <a:off x="6264721" y="1233877"/>
            <a:ext cx="2769994" cy="2177868"/>
          </a:xfrm>
          <a:prstGeom prst="rect">
            <a:avLst/>
          </a:prstGeom>
        </p:spPr>
      </p:pic>
      <p:pic>
        <p:nvPicPr>
          <p:cNvPr id="22" name="Picture 21">
            <a:extLst>
              <a:ext uri="{FF2B5EF4-FFF2-40B4-BE49-F238E27FC236}">
                <a16:creationId xmlns:a16="http://schemas.microsoft.com/office/drawing/2014/main" id="{05822F25-6B28-6EA5-702A-546339C22D5C}"/>
              </a:ext>
            </a:extLst>
          </p:cNvPr>
          <p:cNvPicPr>
            <a:picLocks noChangeAspect="1"/>
          </p:cNvPicPr>
          <p:nvPr/>
        </p:nvPicPr>
        <p:blipFill>
          <a:blip r:embed="rId10"/>
          <a:srcRect l="10861" r="25650"/>
          <a:stretch>
            <a:fillRect/>
          </a:stretch>
        </p:blipFill>
        <p:spPr>
          <a:xfrm>
            <a:off x="3127189" y="1341427"/>
            <a:ext cx="2628918" cy="2070318"/>
          </a:xfrm>
          <a:prstGeom prst="rect">
            <a:avLst/>
          </a:prstGeom>
        </p:spPr>
      </p:pic>
      <p:pic>
        <p:nvPicPr>
          <p:cNvPr id="3" name="Picture 2">
            <a:extLst>
              <a:ext uri="{FF2B5EF4-FFF2-40B4-BE49-F238E27FC236}">
                <a16:creationId xmlns:a16="http://schemas.microsoft.com/office/drawing/2014/main" id="{843DE104-0C33-2916-ECCC-94AB588D4524}"/>
              </a:ext>
            </a:extLst>
          </p:cNvPr>
          <p:cNvPicPr>
            <a:picLocks noChangeAspect="1"/>
          </p:cNvPicPr>
          <p:nvPr/>
        </p:nvPicPr>
        <p:blipFill>
          <a:blip r:embed="rId11"/>
          <a:srcRect l="26292" t="9650" r="10545" b="8688"/>
          <a:stretch>
            <a:fillRect/>
          </a:stretch>
        </p:blipFill>
        <p:spPr>
          <a:xfrm>
            <a:off x="6956584" y="3855308"/>
            <a:ext cx="1991113" cy="2574196"/>
          </a:xfrm>
          <a:prstGeom prst="rect">
            <a:avLst/>
          </a:prstGeom>
        </p:spPr>
      </p:pic>
      <p:pic>
        <p:nvPicPr>
          <p:cNvPr id="21" name="Picture 20">
            <a:extLst>
              <a:ext uri="{FF2B5EF4-FFF2-40B4-BE49-F238E27FC236}">
                <a16:creationId xmlns:a16="http://schemas.microsoft.com/office/drawing/2014/main" id="{FB69B1EC-ACC2-4606-7B99-4FDB0FCE0C41}"/>
              </a:ext>
            </a:extLst>
          </p:cNvPr>
          <p:cNvPicPr>
            <a:picLocks noChangeAspect="1"/>
          </p:cNvPicPr>
          <p:nvPr/>
        </p:nvPicPr>
        <p:blipFill>
          <a:blip r:embed="rId12"/>
          <a:srcRect l="22404" t="17669" b="18922"/>
          <a:stretch>
            <a:fillRect/>
          </a:stretch>
        </p:blipFill>
        <p:spPr>
          <a:xfrm>
            <a:off x="130648" y="689865"/>
            <a:ext cx="2761699" cy="2393411"/>
          </a:xfrm>
          <a:prstGeom prst="rect">
            <a:avLst/>
          </a:prstGeom>
        </p:spPr>
      </p:pic>
      <p:pic>
        <p:nvPicPr>
          <p:cNvPr id="69" name="Audio 68">
            <a:hlinkClick r:id="" action="ppaction://media"/>
            <a:extLst>
              <a:ext uri="{FF2B5EF4-FFF2-40B4-BE49-F238E27FC236}">
                <a16:creationId xmlns:a16="http://schemas.microsoft.com/office/drawing/2014/main" id="{B7EFC9BB-5E8D-7270-C786-70D07955DE97}"/>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1377847"/>
      </p:ext>
    </p:extLst>
  </p:cSld>
  <p:clrMapOvr>
    <a:masterClrMapping/>
  </p:clrMapOvr>
  <mc:AlternateContent xmlns:mc="http://schemas.openxmlformats.org/markup-compatibility/2006">
    <mc:Choice xmlns:p14="http://schemas.microsoft.com/office/powerpoint/2010/main" Requires="p14">
      <p:transition spd="med" p14:dur="700" advTm="103748">
        <p:fade/>
      </p:transition>
    </mc:Choice>
    <mc:Fallback>
      <p:transition spd="med" advTm="103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5698CC-13C8-A428-5283-1FC7782DFC35}"/>
              </a:ext>
            </a:extLst>
          </p:cNvPr>
          <p:cNvSpPr/>
          <p:nvPr/>
        </p:nvSpPr>
        <p:spPr>
          <a:xfrm>
            <a:off x="6237671" y="2364652"/>
            <a:ext cx="5862132" cy="4391161"/>
          </a:xfrm>
          <a:prstGeom prst="rect">
            <a:avLst/>
          </a:prstGeom>
          <a:solidFill>
            <a:srgbClr val="0C9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6F4969B-5459-7D06-B327-D4952849E2D0}"/>
              </a:ext>
            </a:extLst>
          </p:cNvPr>
          <p:cNvSpPr>
            <a:spLocks noGrp="1"/>
          </p:cNvSpPr>
          <p:nvPr>
            <p:ph type="sldNum" sz="quarter" idx="12"/>
          </p:nvPr>
        </p:nvSpPr>
        <p:spPr/>
        <p:txBody>
          <a:bodyPr/>
          <a:lstStyle/>
          <a:p>
            <a:fld id="{90F9BDA0-AF0E-4BA8-B742-3B9C92A3E6FE}" type="slidenum">
              <a:rPr lang="en-US" smtClean="0"/>
              <a:t>15</a:t>
            </a:fld>
            <a:endParaRPr lang="en-US"/>
          </a:p>
        </p:txBody>
      </p:sp>
      <p:pic>
        <p:nvPicPr>
          <p:cNvPr id="8" name="Picture 7">
            <a:extLst>
              <a:ext uri="{FF2B5EF4-FFF2-40B4-BE49-F238E27FC236}">
                <a16:creationId xmlns:a16="http://schemas.microsoft.com/office/drawing/2014/main" id="{DC0571FA-9336-1BDB-8C3D-53958284ACAE}"/>
              </a:ext>
            </a:extLst>
          </p:cNvPr>
          <p:cNvPicPr>
            <a:picLocks noChangeAspect="1"/>
          </p:cNvPicPr>
          <p:nvPr/>
        </p:nvPicPr>
        <p:blipFill>
          <a:blip r:embed="rId5"/>
          <a:stretch>
            <a:fillRect/>
          </a:stretch>
        </p:blipFill>
        <p:spPr>
          <a:xfrm>
            <a:off x="507022" y="100994"/>
            <a:ext cx="3854913" cy="3529146"/>
          </a:xfrm>
          <a:prstGeom prst="rect">
            <a:avLst/>
          </a:prstGeom>
        </p:spPr>
      </p:pic>
      <p:pic>
        <p:nvPicPr>
          <p:cNvPr id="11" name="Picture 10">
            <a:extLst>
              <a:ext uri="{FF2B5EF4-FFF2-40B4-BE49-F238E27FC236}">
                <a16:creationId xmlns:a16="http://schemas.microsoft.com/office/drawing/2014/main" id="{C66FF45D-94A0-96BD-C8A5-D611FC9EF098}"/>
              </a:ext>
            </a:extLst>
          </p:cNvPr>
          <p:cNvPicPr>
            <a:picLocks noChangeAspect="1"/>
          </p:cNvPicPr>
          <p:nvPr/>
        </p:nvPicPr>
        <p:blipFill>
          <a:blip r:embed="rId6"/>
          <a:stretch>
            <a:fillRect/>
          </a:stretch>
        </p:blipFill>
        <p:spPr>
          <a:xfrm>
            <a:off x="6719674" y="2604251"/>
            <a:ext cx="4898126" cy="3746736"/>
          </a:xfrm>
          <a:prstGeom prst="rect">
            <a:avLst/>
          </a:prstGeom>
        </p:spPr>
      </p:pic>
      <p:pic>
        <p:nvPicPr>
          <p:cNvPr id="13" name="Picture 12">
            <a:extLst>
              <a:ext uri="{FF2B5EF4-FFF2-40B4-BE49-F238E27FC236}">
                <a16:creationId xmlns:a16="http://schemas.microsoft.com/office/drawing/2014/main" id="{F4ED3039-01D7-F731-5FD1-E6A3727F29EA}"/>
              </a:ext>
            </a:extLst>
          </p:cNvPr>
          <p:cNvPicPr>
            <a:picLocks noChangeAspect="1"/>
          </p:cNvPicPr>
          <p:nvPr/>
        </p:nvPicPr>
        <p:blipFill>
          <a:blip r:embed="rId7"/>
          <a:stretch>
            <a:fillRect/>
          </a:stretch>
        </p:blipFill>
        <p:spPr>
          <a:xfrm>
            <a:off x="180500" y="4003589"/>
            <a:ext cx="6057171" cy="2238716"/>
          </a:xfrm>
          <a:prstGeom prst="rect">
            <a:avLst/>
          </a:prstGeom>
        </p:spPr>
      </p:pic>
      <p:pic>
        <p:nvPicPr>
          <p:cNvPr id="2" name="Picture 1">
            <a:extLst>
              <a:ext uri="{FF2B5EF4-FFF2-40B4-BE49-F238E27FC236}">
                <a16:creationId xmlns:a16="http://schemas.microsoft.com/office/drawing/2014/main" id="{21714BCB-61CA-7073-6464-A23D486F59D9}"/>
              </a:ext>
            </a:extLst>
          </p:cNvPr>
          <p:cNvPicPr>
            <a:picLocks noChangeAspect="1"/>
          </p:cNvPicPr>
          <p:nvPr/>
        </p:nvPicPr>
        <p:blipFill>
          <a:blip r:embed="rId8"/>
          <a:stretch>
            <a:fillRect/>
          </a:stretch>
        </p:blipFill>
        <p:spPr>
          <a:xfrm>
            <a:off x="5328300" y="786320"/>
            <a:ext cx="5880707" cy="1277258"/>
          </a:xfrm>
          <a:prstGeom prst="rect">
            <a:avLst/>
          </a:prstGeom>
        </p:spPr>
      </p:pic>
      <p:pic>
        <p:nvPicPr>
          <p:cNvPr id="52" name="Audio 51">
            <a:hlinkClick r:id="" action="ppaction://media"/>
            <a:extLst>
              <a:ext uri="{FF2B5EF4-FFF2-40B4-BE49-F238E27FC236}">
                <a16:creationId xmlns:a16="http://schemas.microsoft.com/office/drawing/2014/main" id="{845DD1FA-C559-592C-942F-87DA230DF12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1516626"/>
      </p:ext>
    </p:extLst>
  </p:cSld>
  <p:clrMapOvr>
    <a:masterClrMapping/>
  </p:clrMapOvr>
  <mc:AlternateContent xmlns:mc="http://schemas.openxmlformats.org/markup-compatibility/2006">
    <mc:Choice xmlns:p14="http://schemas.microsoft.com/office/powerpoint/2010/main" Requires="p14">
      <p:transition p14:dur="300" advTm="23159">
        <p:fade/>
      </p:transition>
    </mc:Choice>
    <mc:Fallback>
      <p:transition advTm="231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4C5A9-B997-64B3-DEEE-C9D9A7B53A3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24103E-2AD6-5FAC-F005-2C7EE0F64FDA}"/>
              </a:ext>
            </a:extLst>
          </p:cNvPr>
          <p:cNvSpPr/>
          <p:nvPr/>
        </p:nvSpPr>
        <p:spPr>
          <a:xfrm>
            <a:off x="1087119" y="2039112"/>
            <a:ext cx="10017760" cy="4275837"/>
          </a:xfrm>
          <a:prstGeom prst="rect">
            <a:avLst/>
          </a:prstGeom>
          <a:solidFill>
            <a:srgbClr val="0C97BA"/>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6F61B0D-EE64-211F-C450-BD8823DC5C6F}"/>
              </a:ext>
            </a:extLst>
          </p:cNvPr>
          <p:cNvSpPr>
            <a:spLocks noGrp="1"/>
          </p:cNvSpPr>
          <p:nvPr>
            <p:ph type="sldNum" sz="quarter" idx="12"/>
          </p:nvPr>
        </p:nvSpPr>
        <p:spPr/>
        <p:txBody>
          <a:bodyPr/>
          <a:lstStyle/>
          <a:p>
            <a:fld id="{90F9BDA0-AF0E-4BA8-B742-3B9C92A3E6FE}" type="slidenum">
              <a:rPr lang="en-US" smtClean="0"/>
              <a:t>16</a:t>
            </a:fld>
            <a:endParaRPr lang="en-US"/>
          </a:p>
        </p:txBody>
      </p:sp>
      <p:sp>
        <p:nvSpPr>
          <p:cNvPr id="6" name="TextBox 5">
            <a:extLst>
              <a:ext uri="{FF2B5EF4-FFF2-40B4-BE49-F238E27FC236}">
                <a16:creationId xmlns:a16="http://schemas.microsoft.com/office/drawing/2014/main" id="{F6FCB9E8-E0F6-98A9-FFD6-363379B6E482}"/>
              </a:ext>
            </a:extLst>
          </p:cNvPr>
          <p:cNvSpPr txBox="1"/>
          <p:nvPr/>
        </p:nvSpPr>
        <p:spPr>
          <a:xfrm>
            <a:off x="2394225" y="2204647"/>
            <a:ext cx="8439869" cy="376333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dirty="0">
                <a:solidFill>
                  <a:schemeClr val="bg1"/>
                </a:solidFill>
              </a:rPr>
              <a:t>Learn lifestyle lessons</a:t>
            </a:r>
          </a:p>
          <a:p>
            <a:pPr marL="285750" indent="-285750">
              <a:lnSpc>
                <a:spcPct val="150000"/>
              </a:lnSpc>
              <a:buFont typeface="Arial" panose="020B0604020202020204" pitchFamily="34" charset="0"/>
              <a:buChar char="•"/>
            </a:pPr>
            <a:r>
              <a:rPr lang="en-US" sz="2400" dirty="0">
                <a:solidFill>
                  <a:schemeClr val="bg1"/>
                </a:solidFill>
              </a:rPr>
              <a:t>Small‑group interactive sessions led by a wellness coach </a:t>
            </a:r>
          </a:p>
          <a:p>
            <a:pPr marL="285750" indent="-285750">
              <a:lnSpc>
                <a:spcPct val="150000"/>
              </a:lnSpc>
              <a:buFont typeface="Arial" panose="020B0604020202020204" pitchFamily="34" charset="0"/>
              <a:buChar char="•"/>
            </a:pPr>
            <a:r>
              <a:rPr lang="en-US" sz="2400" dirty="0">
                <a:solidFill>
                  <a:schemeClr val="bg1"/>
                </a:solidFill>
              </a:rPr>
              <a:t>Personalized 1:1 coaching </a:t>
            </a:r>
            <a:r>
              <a:rPr lang="en-US" sz="2000" dirty="0">
                <a:solidFill>
                  <a:schemeClr val="bg1"/>
                </a:solidFill>
              </a:rPr>
              <a:t>(for those who meet certain criteria) </a:t>
            </a:r>
            <a:endParaRPr lang="en-US" sz="2400" dirty="0">
              <a:solidFill>
                <a:schemeClr val="bg1"/>
              </a:solidFill>
            </a:endParaRPr>
          </a:p>
          <a:p>
            <a:pPr marL="285750" indent="-285750">
              <a:lnSpc>
                <a:spcPct val="150000"/>
              </a:lnSpc>
              <a:buFont typeface="Arial" panose="020B0604020202020204" pitchFamily="34" charset="0"/>
              <a:buChar char="•"/>
            </a:pPr>
            <a:r>
              <a:rPr lang="en-US" sz="2400" dirty="0">
                <a:solidFill>
                  <a:schemeClr val="bg1"/>
                </a:solidFill>
              </a:rPr>
              <a:t>Instructional and motivational videos </a:t>
            </a:r>
          </a:p>
          <a:p>
            <a:pPr marL="285750" indent="-285750">
              <a:lnSpc>
                <a:spcPct val="150000"/>
              </a:lnSpc>
              <a:buFont typeface="Arial" panose="020B0604020202020204" pitchFamily="34" charset="0"/>
              <a:buChar char="•"/>
            </a:pPr>
            <a:r>
              <a:rPr lang="en-US" sz="2400" dirty="0">
                <a:solidFill>
                  <a:schemeClr val="bg1"/>
                </a:solidFill>
              </a:rPr>
              <a:t>Track food, calories, exercise, weight, steps, and goals </a:t>
            </a:r>
            <a:r>
              <a:rPr lang="en-US" dirty="0">
                <a:solidFill>
                  <a:schemeClr val="bg1"/>
                </a:solidFill>
              </a:rPr>
              <a:t>(Connects to many wearable devices) </a:t>
            </a:r>
          </a:p>
          <a:p>
            <a:pPr marL="285750" indent="-285750">
              <a:lnSpc>
                <a:spcPct val="150000"/>
              </a:lnSpc>
              <a:buFont typeface="Arial" panose="020B0604020202020204" pitchFamily="34" charset="0"/>
              <a:buChar char="•"/>
            </a:pPr>
            <a:r>
              <a:rPr lang="en-US" sz="2400" dirty="0">
                <a:solidFill>
                  <a:schemeClr val="bg1"/>
                </a:solidFill>
              </a:rPr>
              <a:t>Community chat </a:t>
            </a:r>
          </a:p>
        </p:txBody>
      </p:sp>
      <p:sp>
        <p:nvSpPr>
          <p:cNvPr id="9" name="TextBox 8">
            <a:extLst>
              <a:ext uri="{FF2B5EF4-FFF2-40B4-BE49-F238E27FC236}">
                <a16:creationId xmlns:a16="http://schemas.microsoft.com/office/drawing/2014/main" id="{DD3302D6-FAF6-D16A-DE85-DE6277B60EE1}"/>
              </a:ext>
            </a:extLst>
          </p:cNvPr>
          <p:cNvSpPr txBox="1"/>
          <p:nvPr/>
        </p:nvSpPr>
        <p:spPr>
          <a:xfrm>
            <a:off x="1031239" y="190642"/>
            <a:ext cx="10129520" cy="1323439"/>
          </a:xfrm>
          <a:prstGeom prst="rect">
            <a:avLst/>
          </a:prstGeom>
          <a:noFill/>
        </p:spPr>
        <p:txBody>
          <a:bodyPr wrap="square">
            <a:spAutoFit/>
          </a:bodyPr>
          <a:lstStyle/>
          <a:p>
            <a:pPr algn="ctr"/>
            <a:r>
              <a:rPr lang="en-US" sz="4000" b="1" dirty="0">
                <a:latin typeface="+mj-lt"/>
              </a:rPr>
              <a:t>Education – Engagement – </a:t>
            </a:r>
          </a:p>
          <a:p>
            <a:pPr algn="ctr"/>
            <a:r>
              <a:rPr lang="en-US" sz="4000" b="1" dirty="0">
                <a:latin typeface="+mj-lt"/>
              </a:rPr>
              <a:t>Motivation – Support - Accountability</a:t>
            </a:r>
          </a:p>
        </p:txBody>
      </p:sp>
      <p:pic>
        <p:nvPicPr>
          <p:cNvPr id="45" name="Audio 44">
            <a:hlinkClick r:id="" action="ppaction://media"/>
            <a:extLst>
              <a:ext uri="{FF2B5EF4-FFF2-40B4-BE49-F238E27FC236}">
                <a16:creationId xmlns:a16="http://schemas.microsoft.com/office/drawing/2014/main" id="{3743380C-2E62-BB64-DF85-4CFFFF0A8E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9625908"/>
      </p:ext>
    </p:extLst>
  </p:cSld>
  <p:clrMapOvr>
    <a:masterClrMapping/>
  </p:clrMapOvr>
  <mc:AlternateContent xmlns:mc="http://schemas.openxmlformats.org/markup-compatibility/2006">
    <mc:Choice xmlns:p14="http://schemas.microsoft.com/office/powerpoint/2010/main" Requires="p14">
      <p:transition p14:dur="300" advTm="28073">
        <p:fade/>
      </p:transition>
    </mc:Choice>
    <mc:Fallback>
      <p:transition advTm="28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78D85-D141-ABC4-7A03-FB4F61BAB499}"/>
            </a:ext>
          </a:extLst>
        </p:cNvPr>
        <p:cNvGrpSpPr/>
        <p:nvPr/>
      </p:nvGrpSpPr>
      <p:grpSpPr>
        <a:xfrm>
          <a:off x="0" y="0"/>
          <a:ext cx="0" cy="0"/>
          <a:chOff x="0" y="0"/>
          <a:chExt cx="0" cy="0"/>
        </a:xfrm>
      </p:grpSpPr>
      <p:sp>
        <p:nvSpPr>
          <p:cNvPr id="1044" name="Rectangle 1043">
            <a:extLst>
              <a:ext uri="{FF2B5EF4-FFF2-40B4-BE49-F238E27FC236}">
                <a16:creationId xmlns:a16="http://schemas.microsoft.com/office/drawing/2014/main" id="{6727EB3D-5604-5A17-DEAC-2B5BAA5C1E71}"/>
              </a:ext>
            </a:extLst>
          </p:cNvPr>
          <p:cNvSpPr/>
          <p:nvPr/>
        </p:nvSpPr>
        <p:spPr>
          <a:xfrm>
            <a:off x="551271" y="6177519"/>
            <a:ext cx="3411129" cy="57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Oval 4">
            <a:extLst>
              <a:ext uri="{FF2B5EF4-FFF2-40B4-BE49-F238E27FC236}">
                <a16:creationId xmlns:a16="http://schemas.microsoft.com/office/drawing/2014/main" id="{B91F9F15-917B-C05E-A699-1DACFFEA1172}"/>
              </a:ext>
            </a:extLst>
          </p:cNvPr>
          <p:cNvSpPr/>
          <p:nvPr/>
        </p:nvSpPr>
        <p:spPr>
          <a:xfrm>
            <a:off x="5402129" y="2754119"/>
            <a:ext cx="1413606" cy="1413840"/>
          </a:xfrm>
          <a:prstGeom prst="ellipse">
            <a:avLst/>
          </a:prstGeom>
          <a:noFill/>
          <a:ln w="152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itle 5">
            <a:extLst>
              <a:ext uri="{FF2B5EF4-FFF2-40B4-BE49-F238E27FC236}">
                <a16:creationId xmlns:a16="http://schemas.microsoft.com/office/drawing/2014/main" id="{7C9012A7-5D9D-F711-2E97-1A2744959DEA}"/>
              </a:ext>
            </a:extLst>
          </p:cNvPr>
          <p:cNvSpPr>
            <a:spLocks noGrp="1"/>
          </p:cNvSpPr>
          <p:nvPr>
            <p:ph type="title"/>
          </p:nvPr>
        </p:nvSpPr>
        <p:spPr>
          <a:xfrm>
            <a:off x="31553" y="158137"/>
            <a:ext cx="12192000" cy="1485050"/>
          </a:xfrm>
        </p:spPr>
        <p:txBody>
          <a:bodyPr/>
          <a:lstStyle/>
          <a:p>
            <a:pPr algn="ctr"/>
            <a:r>
              <a:rPr lang="en-US" sz="4400" dirty="0"/>
              <a:t>What’s YOUR Healthy?</a:t>
            </a:r>
            <a:br>
              <a:rPr lang="en-US" sz="4400" dirty="0"/>
            </a:br>
            <a:r>
              <a:rPr lang="en-US" sz="4800" dirty="0">
                <a:solidFill>
                  <a:schemeClr val="bg2">
                    <a:lumMod val="50000"/>
                  </a:schemeClr>
                </a:solidFill>
              </a:rPr>
              <a:t>Healthy Eating</a:t>
            </a:r>
          </a:p>
        </p:txBody>
      </p:sp>
      <p:cxnSp>
        <p:nvCxnSpPr>
          <p:cNvPr id="1031" name="Straight Connector 1030">
            <a:extLst>
              <a:ext uri="{FF2B5EF4-FFF2-40B4-BE49-F238E27FC236}">
                <a16:creationId xmlns:a16="http://schemas.microsoft.com/office/drawing/2014/main" id="{C8A4A8F1-5FBD-897D-2593-EBD6C1FBF3EE}"/>
              </a:ext>
            </a:extLst>
          </p:cNvPr>
          <p:cNvCxnSpPr>
            <a:cxnSpLocks/>
            <a:stCxn id="27" idx="6"/>
            <a:endCxn id="10" idx="1"/>
          </p:cNvCxnSpPr>
          <p:nvPr/>
        </p:nvCxnSpPr>
        <p:spPr>
          <a:xfrm>
            <a:off x="2711981" y="1611377"/>
            <a:ext cx="2999189" cy="1451227"/>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33" name="Straight Connector 1032">
            <a:extLst>
              <a:ext uri="{FF2B5EF4-FFF2-40B4-BE49-F238E27FC236}">
                <a16:creationId xmlns:a16="http://schemas.microsoft.com/office/drawing/2014/main" id="{FC0AECEF-18C9-442B-C983-A69072E59C7F}"/>
              </a:ext>
            </a:extLst>
          </p:cNvPr>
          <p:cNvCxnSpPr>
            <a:stCxn id="24" idx="2"/>
          </p:cNvCxnSpPr>
          <p:nvPr/>
        </p:nvCxnSpPr>
        <p:spPr>
          <a:xfrm flipH="1">
            <a:off x="6549657" y="1607458"/>
            <a:ext cx="2893890" cy="1337239"/>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035" name="Straight Connector 1034">
            <a:extLst>
              <a:ext uri="{FF2B5EF4-FFF2-40B4-BE49-F238E27FC236}">
                <a16:creationId xmlns:a16="http://schemas.microsoft.com/office/drawing/2014/main" id="{A47DFAA0-BE7D-5F5A-D6D1-EA5755EA9402}"/>
              </a:ext>
            </a:extLst>
          </p:cNvPr>
          <p:cNvCxnSpPr>
            <a:stCxn id="18" idx="6"/>
          </p:cNvCxnSpPr>
          <p:nvPr/>
        </p:nvCxnSpPr>
        <p:spPr>
          <a:xfrm>
            <a:off x="2702291" y="3600561"/>
            <a:ext cx="2989415" cy="0"/>
          </a:xfrm>
          <a:prstGeom prst="line">
            <a:avLst/>
          </a:prstGeom>
          <a:ln/>
        </p:spPr>
        <p:style>
          <a:lnRef idx="3">
            <a:schemeClr val="dk1"/>
          </a:lnRef>
          <a:fillRef idx="0">
            <a:schemeClr val="dk1"/>
          </a:fillRef>
          <a:effectRef idx="2">
            <a:schemeClr val="dk1"/>
          </a:effectRef>
          <a:fontRef idx="minor">
            <a:schemeClr val="tx1"/>
          </a:fontRef>
        </p:style>
      </p:cxnSp>
      <p:cxnSp>
        <p:nvCxnSpPr>
          <p:cNvPr id="1037" name="Straight Connector 1036">
            <a:extLst>
              <a:ext uri="{FF2B5EF4-FFF2-40B4-BE49-F238E27FC236}">
                <a16:creationId xmlns:a16="http://schemas.microsoft.com/office/drawing/2014/main" id="{78FF7F96-4FB7-A360-30F4-CDCE555B72CC}"/>
              </a:ext>
            </a:extLst>
          </p:cNvPr>
          <p:cNvCxnSpPr>
            <a:stCxn id="1029" idx="2"/>
          </p:cNvCxnSpPr>
          <p:nvPr/>
        </p:nvCxnSpPr>
        <p:spPr>
          <a:xfrm flipH="1">
            <a:off x="6549657" y="3600561"/>
            <a:ext cx="2893890" cy="0"/>
          </a:xfrm>
          <a:prstGeom prst="line">
            <a:avLst/>
          </a:prstGeom>
          <a:ln/>
        </p:spPr>
        <p:style>
          <a:lnRef idx="3">
            <a:schemeClr val="dk1"/>
          </a:lnRef>
          <a:fillRef idx="0">
            <a:schemeClr val="dk1"/>
          </a:fillRef>
          <a:effectRef idx="2">
            <a:schemeClr val="dk1"/>
          </a:effectRef>
          <a:fontRef idx="minor">
            <a:schemeClr val="tx1"/>
          </a:fontRef>
        </p:style>
      </p:cxnSp>
      <p:cxnSp>
        <p:nvCxnSpPr>
          <p:cNvPr id="1039" name="Straight Connector 1038">
            <a:extLst>
              <a:ext uri="{FF2B5EF4-FFF2-40B4-BE49-F238E27FC236}">
                <a16:creationId xmlns:a16="http://schemas.microsoft.com/office/drawing/2014/main" id="{9B93AC0A-47DC-91C1-4200-EC8576C779DB}"/>
              </a:ext>
            </a:extLst>
          </p:cNvPr>
          <p:cNvCxnSpPr>
            <a:stCxn id="25" idx="6"/>
            <a:endCxn id="11" idx="3"/>
          </p:cNvCxnSpPr>
          <p:nvPr/>
        </p:nvCxnSpPr>
        <p:spPr>
          <a:xfrm flipV="1">
            <a:off x="2677609" y="4032832"/>
            <a:ext cx="2860839" cy="157106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041" name="Straight Connector 1040">
            <a:extLst>
              <a:ext uri="{FF2B5EF4-FFF2-40B4-BE49-F238E27FC236}">
                <a16:creationId xmlns:a16="http://schemas.microsoft.com/office/drawing/2014/main" id="{739098FF-10E1-FBCB-36B5-A45B022843AD}"/>
              </a:ext>
            </a:extLst>
          </p:cNvPr>
          <p:cNvCxnSpPr>
            <a:stCxn id="3" idx="2"/>
            <a:endCxn id="9" idx="5"/>
          </p:cNvCxnSpPr>
          <p:nvPr/>
        </p:nvCxnSpPr>
        <p:spPr>
          <a:xfrm flipH="1" flipV="1">
            <a:off x="6813671" y="4127644"/>
            <a:ext cx="2629876" cy="1476252"/>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7" name="Group 6">
            <a:extLst>
              <a:ext uri="{FF2B5EF4-FFF2-40B4-BE49-F238E27FC236}">
                <a16:creationId xmlns:a16="http://schemas.microsoft.com/office/drawing/2014/main" id="{CE2C6DF7-E156-A352-847B-071AF383432E}"/>
              </a:ext>
            </a:extLst>
          </p:cNvPr>
          <p:cNvGrpSpPr/>
          <p:nvPr/>
        </p:nvGrpSpPr>
        <p:grpSpPr>
          <a:xfrm>
            <a:off x="455745" y="496526"/>
            <a:ext cx="11209666" cy="6218302"/>
            <a:chOff x="431063" y="209458"/>
            <a:chExt cx="11209666" cy="6218302"/>
          </a:xfrm>
        </p:grpSpPr>
        <p:sp>
          <p:nvSpPr>
            <p:cNvPr id="3" name="Oval 2">
              <a:extLst>
                <a:ext uri="{FF2B5EF4-FFF2-40B4-BE49-F238E27FC236}">
                  <a16:creationId xmlns:a16="http://schemas.microsoft.com/office/drawing/2014/main" id="{03B5513F-1294-03AA-3ADD-CAE0E15FA000}"/>
                </a:ext>
              </a:extLst>
            </p:cNvPr>
            <p:cNvSpPr/>
            <p:nvPr/>
          </p:nvSpPr>
          <p:spPr>
            <a:xfrm>
              <a:off x="9418865" y="4205896"/>
              <a:ext cx="2221864" cy="2221864"/>
            </a:xfrm>
            <a:prstGeom prst="ellipse">
              <a:avLst/>
            </a:prstGeom>
            <a:no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1187515F-1166-664E-B6CE-502858F0CBF1}"/>
                </a:ext>
              </a:extLst>
            </p:cNvPr>
            <p:cNvSpPr/>
            <p:nvPr/>
          </p:nvSpPr>
          <p:spPr>
            <a:xfrm>
              <a:off x="5142157" y="2206752"/>
              <a:ext cx="1929384" cy="1914144"/>
            </a:xfrm>
            <a:prstGeom prst="ellipse">
              <a:avLst/>
            </a:prstGeom>
            <a:no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6E987250-99AD-98D2-E819-834214237A9D}"/>
                </a:ext>
              </a:extLst>
            </p:cNvPr>
            <p:cNvSpPr/>
            <p:nvPr/>
          </p:nvSpPr>
          <p:spPr>
            <a:xfrm>
              <a:off x="5516863" y="2612540"/>
              <a:ext cx="1158272" cy="1113004"/>
            </a:xfrm>
            <a:prstGeom prst="ellipse">
              <a:avLst/>
            </a:prstGeom>
            <a:noFill/>
            <a:ln w="152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754D3B09-B22B-9D01-7656-BF22B3186DFB}"/>
                </a:ext>
              </a:extLst>
            </p:cNvPr>
            <p:cNvSpPr/>
            <p:nvPr/>
          </p:nvSpPr>
          <p:spPr>
            <a:xfrm>
              <a:off x="5268103" y="2353434"/>
              <a:ext cx="1677492" cy="1631216"/>
            </a:xfrm>
            <a:prstGeom prst="ellipse">
              <a:avLst/>
            </a:prstGeom>
            <a:no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Oval 1">
              <a:extLst>
                <a:ext uri="{FF2B5EF4-FFF2-40B4-BE49-F238E27FC236}">
                  <a16:creationId xmlns:a16="http://schemas.microsoft.com/office/drawing/2014/main" id="{E3B94811-591A-4EE4-B452-19E9F11BA8F0}"/>
                </a:ext>
              </a:extLst>
            </p:cNvPr>
            <p:cNvSpPr/>
            <p:nvPr/>
          </p:nvSpPr>
          <p:spPr>
            <a:xfrm>
              <a:off x="5667024" y="2750024"/>
              <a:ext cx="857951" cy="838036"/>
            </a:xfrm>
            <a:prstGeom prst="ellipse">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EC20617E-2DAC-6272-2DC0-334E3141126D}"/>
                </a:ext>
              </a:extLst>
            </p:cNvPr>
            <p:cNvSpPr/>
            <p:nvPr/>
          </p:nvSpPr>
          <p:spPr>
            <a:xfrm>
              <a:off x="465435" y="213377"/>
              <a:ext cx="2221864" cy="2221864"/>
            </a:xfrm>
            <a:prstGeom prst="ellipse">
              <a:avLst/>
            </a:prstGeom>
            <a:noFill/>
            <a:ln w="152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3D67A786-0FD1-6086-BC17-6E6D600E128A}"/>
                </a:ext>
              </a:extLst>
            </p:cNvPr>
            <p:cNvSpPr/>
            <p:nvPr/>
          </p:nvSpPr>
          <p:spPr>
            <a:xfrm>
              <a:off x="9418865" y="209458"/>
              <a:ext cx="2221864" cy="2221864"/>
            </a:xfrm>
            <a:prstGeom prst="ellipse">
              <a:avLst/>
            </a:prstGeom>
            <a:noFill/>
            <a:ln w="152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B784CA51-1905-D35A-40C9-2B3F6B35CE22}"/>
                </a:ext>
              </a:extLst>
            </p:cNvPr>
            <p:cNvSpPr/>
            <p:nvPr/>
          </p:nvSpPr>
          <p:spPr>
            <a:xfrm>
              <a:off x="431063" y="4205896"/>
              <a:ext cx="2221864" cy="2221864"/>
            </a:xfrm>
            <a:prstGeom prst="ellipse">
              <a:avLst/>
            </a:prstGeom>
            <a:no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AF7ED44E-3185-D742-0C3A-9139066A8998}"/>
                </a:ext>
              </a:extLst>
            </p:cNvPr>
            <p:cNvSpPr/>
            <p:nvPr/>
          </p:nvSpPr>
          <p:spPr>
            <a:xfrm>
              <a:off x="455745" y="2202561"/>
              <a:ext cx="2221864" cy="2221864"/>
            </a:xfrm>
            <a:prstGeom prst="ellipse">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29" name="Oval 1028">
              <a:extLst>
                <a:ext uri="{FF2B5EF4-FFF2-40B4-BE49-F238E27FC236}">
                  <a16:creationId xmlns:a16="http://schemas.microsoft.com/office/drawing/2014/main" id="{7B971ED6-F7D0-637E-8002-2D894B1369B0}"/>
                </a:ext>
              </a:extLst>
            </p:cNvPr>
            <p:cNvSpPr/>
            <p:nvPr/>
          </p:nvSpPr>
          <p:spPr>
            <a:xfrm>
              <a:off x="9418865" y="2202561"/>
              <a:ext cx="2221864" cy="2221864"/>
            </a:xfrm>
            <a:prstGeom prst="ellipse">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0B7BB778-722B-3E1B-A439-37CA51A327AC}"/>
                </a:ext>
              </a:extLst>
            </p:cNvPr>
            <p:cNvSpPr txBox="1"/>
            <p:nvPr/>
          </p:nvSpPr>
          <p:spPr>
            <a:xfrm>
              <a:off x="9524164" y="584179"/>
              <a:ext cx="2101655"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677"/>
                  </a:solidFill>
                  <a:effectLst/>
                  <a:uLnTx/>
                  <a:uFillTx/>
                  <a:latin typeface="Arial"/>
                  <a:ea typeface="+mn-ea"/>
                  <a:cs typeface="+mn-cs"/>
                </a:rPr>
                <a:t>Decrease sweets fried, and/or process foods</a:t>
              </a:r>
            </a:p>
          </p:txBody>
        </p:sp>
        <p:sp>
          <p:nvSpPr>
            <p:cNvPr id="8" name="TextBox 7">
              <a:extLst>
                <a:ext uri="{FF2B5EF4-FFF2-40B4-BE49-F238E27FC236}">
                  <a16:creationId xmlns:a16="http://schemas.microsoft.com/office/drawing/2014/main" id="{6050CDD8-9997-8298-3449-DFBD6B32B7FF}"/>
                </a:ext>
              </a:extLst>
            </p:cNvPr>
            <p:cNvSpPr txBox="1"/>
            <p:nvPr/>
          </p:nvSpPr>
          <p:spPr>
            <a:xfrm>
              <a:off x="9504701" y="2898623"/>
              <a:ext cx="2136028"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677"/>
                  </a:solidFill>
                  <a:effectLst/>
                  <a:uLnTx/>
                  <a:uFillTx/>
                  <a:latin typeface="Arial"/>
                  <a:ea typeface="+mn-ea"/>
                  <a:cs typeface="+mn-cs"/>
                </a:rPr>
                <a:t>Decrease/ avoid sweet drinks and </a:t>
              </a:r>
            </a:p>
          </p:txBody>
        </p:sp>
        <p:sp>
          <p:nvSpPr>
            <p:cNvPr id="12" name="TextBox 11">
              <a:extLst>
                <a:ext uri="{FF2B5EF4-FFF2-40B4-BE49-F238E27FC236}">
                  <a16:creationId xmlns:a16="http://schemas.microsoft.com/office/drawing/2014/main" id="{3C371796-A2A0-CFFC-3026-D7C00CAAE470}"/>
                </a:ext>
              </a:extLst>
            </p:cNvPr>
            <p:cNvSpPr txBox="1"/>
            <p:nvPr/>
          </p:nvSpPr>
          <p:spPr>
            <a:xfrm>
              <a:off x="9471819" y="4994985"/>
              <a:ext cx="2115956"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677"/>
                  </a:solidFill>
                  <a:effectLst/>
                  <a:uLnTx/>
                  <a:uFillTx/>
                  <a:latin typeface="Arial"/>
                  <a:ea typeface="+mn-ea"/>
                  <a:cs typeface="+mn-cs"/>
                </a:rPr>
                <a:t>Eat slowly and mindfully</a:t>
              </a:r>
            </a:p>
          </p:txBody>
        </p:sp>
        <p:sp>
          <p:nvSpPr>
            <p:cNvPr id="16" name="TextBox 15">
              <a:extLst>
                <a:ext uri="{FF2B5EF4-FFF2-40B4-BE49-F238E27FC236}">
                  <a16:creationId xmlns:a16="http://schemas.microsoft.com/office/drawing/2014/main" id="{D04FCBB0-7398-9813-61BC-6D4B942951AD}"/>
                </a:ext>
              </a:extLst>
            </p:cNvPr>
            <p:cNvSpPr txBox="1"/>
            <p:nvPr/>
          </p:nvSpPr>
          <p:spPr>
            <a:xfrm>
              <a:off x="551271" y="267760"/>
              <a:ext cx="2082193"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677"/>
                  </a:solidFill>
                  <a:effectLst/>
                  <a:uLnTx/>
                  <a:uFillTx/>
                  <a:latin typeface="Arial"/>
                  <a:ea typeface="+mn-ea"/>
                  <a:cs typeface="+mn-cs"/>
                </a:rPr>
                <a:t>Eat whole grains, fruits, vegetables, lean protein, high fiber, healthy fats</a:t>
              </a:r>
            </a:p>
          </p:txBody>
        </p:sp>
        <p:sp>
          <p:nvSpPr>
            <p:cNvPr id="19" name="TextBox 18">
              <a:extLst>
                <a:ext uri="{FF2B5EF4-FFF2-40B4-BE49-F238E27FC236}">
                  <a16:creationId xmlns:a16="http://schemas.microsoft.com/office/drawing/2014/main" id="{63C34D98-7D65-84A2-CFFF-DEB2CD27A958}"/>
                </a:ext>
              </a:extLst>
            </p:cNvPr>
            <p:cNvSpPr txBox="1"/>
            <p:nvPr/>
          </p:nvSpPr>
          <p:spPr>
            <a:xfrm>
              <a:off x="536972" y="3044295"/>
              <a:ext cx="2115955"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677"/>
                  </a:solidFill>
                  <a:effectLst/>
                  <a:uLnTx/>
                  <a:uFillTx/>
                  <a:latin typeface="Arial"/>
                  <a:ea typeface="+mn-ea"/>
                  <a:cs typeface="+mn-cs"/>
                </a:rPr>
                <a:t>Portion control</a:t>
              </a:r>
            </a:p>
          </p:txBody>
        </p:sp>
        <p:sp>
          <p:nvSpPr>
            <p:cNvPr id="20" name="TextBox 19">
              <a:extLst>
                <a:ext uri="{FF2B5EF4-FFF2-40B4-BE49-F238E27FC236}">
                  <a16:creationId xmlns:a16="http://schemas.microsoft.com/office/drawing/2014/main" id="{88C90652-AD08-1B84-C83B-7BAB9EDA8030}"/>
                </a:ext>
              </a:extLst>
            </p:cNvPr>
            <p:cNvSpPr txBox="1"/>
            <p:nvPr/>
          </p:nvSpPr>
          <p:spPr>
            <a:xfrm>
              <a:off x="567341" y="4552770"/>
              <a:ext cx="1998671" cy="163121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677"/>
                  </a:solidFill>
                  <a:effectLst/>
                  <a:uLnTx/>
                  <a:uFillTx/>
                  <a:latin typeface="Arial"/>
                  <a:ea typeface="+mn-ea"/>
                  <a:cs typeface="+mn-cs"/>
                </a:rPr>
                <a:t>Find recipes to cook at home and have ingredients available </a:t>
              </a:r>
            </a:p>
          </p:txBody>
        </p:sp>
      </p:grpSp>
      <p:pic>
        <p:nvPicPr>
          <p:cNvPr id="1025" name="Audio 1024">
            <a:hlinkClick r:id="" action="ppaction://media"/>
            <a:extLst>
              <a:ext uri="{FF2B5EF4-FFF2-40B4-BE49-F238E27FC236}">
                <a16:creationId xmlns:a16="http://schemas.microsoft.com/office/drawing/2014/main" id="{9C162B65-A577-426B-5E35-0E849C176BA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5708554"/>
      </p:ext>
    </p:extLst>
  </p:cSld>
  <p:clrMapOvr>
    <a:masterClrMapping/>
  </p:clrMapOvr>
  <mc:AlternateContent xmlns:mc="http://schemas.openxmlformats.org/markup-compatibility/2006">
    <mc:Choice xmlns:p14="http://schemas.microsoft.com/office/powerpoint/2010/main" Requires="p14">
      <p:transition spd="med" p14:dur="700" advTm="11052">
        <p:fade/>
      </p:transition>
    </mc:Choice>
    <mc:Fallback>
      <p:transition spd="med" advTm="11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fork with a slice of orange on it&#10;&#10;Description automatically generated">
            <a:extLst>
              <a:ext uri="{FF2B5EF4-FFF2-40B4-BE49-F238E27FC236}">
                <a16:creationId xmlns:a16="http://schemas.microsoft.com/office/drawing/2014/main" id="{00A2DE7D-D7ED-60D3-9E28-4950CE873FD3}"/>
              </a:ext>
            </a:extLst>
          </p:cNvPr>
          <p:cNvPicPr>
            <a:picLocks noChangeAspect="1"/>
          </p:cNvPicPr>
          <p:nvPr/>
        </p:nvPicPr>
        <p:blipFill rotWithShape="1">
          <a:blip r:embed="rId5"/>
          <a:srcRect l="23165" r="23109"/>
          <a:stretch/>
        </p:blipFill>
        <p:spPr>
          <a:xfrm>
            <a:off x="250274" y="0"/>
            <a:ext cx="1228038" cy="1714291"/>
          </a:xfrm>
          <a:prstGeom prst="rect">
            <a:avLst/>
          </a:prstGeom>
        </p:spPr>
      </p:pic>
      <p:sp>
        <p:nvSpPr>
          <p:cNvPr id="2" name="Title 1">
            <a:extLst>
              <a:ext uri="{FF2B5EF4-FFF2-40B4-BE49-F238E27FC236}">
                <a16:creationId xmlns:a16="http://schemas.microsoft.com/office/drawing/2014/main" id="{9803E962-FA5C-2C42-ADCA-C189962C5C8B}"/>
              </a:ext>
            </a:extLst>
          </p:cNvPr>
          <p:cNvSpPr>
            <a:spLocks noGrp="1"/>
          </p:cNvSpPr>
          <p:nvPr>
            <p:ph type="title"/>
          </p:nvPr>
        </p:nvSpPr>
        <p:spPr>
          <a:xfrm>
            <a:off x="1604921" y="272863"/>
            <a:ext cx="8453457" cy="731520"/>
          </a:xfrm>
        </p:spPr>
        <p:txBody>
          <a:bodyPr/>
          <a:lstStyle/>
          <a:p>
            <a:r>
              <a:rPr lang="en-US" dirty="0">
                <a:solidFill>
                  <a:schemeClr val="bg2">
                    <a:lumMod val="50000"/>
                  </a:schemeClr>
                </a:solidFill>
              </a:rPr>
              <a:t>Healthy Eating</a:t>
            </a:r>
            <a:endParaRPr lang="en-US" dirty="0"/>
          </a:p>
        </p:txBody>
      </p:sp>
      <p:sp>
        <p:nvSpPr>
          <p:cNvPr id="4" name="TextBox 3">
            <a:extLst>
              <a:ext uri="{FF2B5EF4-FFF2-40B4-BE49-F238E27FC236}">
                <a16:creationId xmlns:a16="http://schemas.microsoft.com/office/drawing/2014/main" id="{7C500D7B-9193-25C9-59CE-69B041C2CB62}"/>
              </a:ext>
            </a:extLst>
          </p:cNvPr>
          <p:cNvSpPr txBox="1"/>
          <p:nvPr/>
        </p:nvSpPr>
        <p:spPr>
          <a:xfrm>
            <a:off x="2036852" y="1033249"/>
            <a:ext cx="10155148" cy="461665"/>
          </a:xfrm>
          <a:prstGeom prst="rect">
            <a:avLst/>
          </a:prstGeom>
          <a:noFill/>
        </p:spPr>
        <p:txBody>
          <a:bodyPr wrap="square" lIns="91440" tIns="45720" rIns="91440" bIns="45720" rtlCol="0" anchor="t">
            <a:spAutoFit/>
          </a:bodyPr>
          <a:lstStyle/>
          <a:p>
            <a:r>
              <a:rPr lang="en-US" sz="2400" dirty="0"/>
              <a:t>Resources</a:t>
            </a:r>
          </a:p>
        </p:txBody>
      </p:sp>
      <p:graphicFrame>
        <p:nvGraphicFramePr>
          <p:cNvPr id="13" name="Table 12">
            <a:extLst>
              <a:ext uri="{FF2B5EF4-FFF2-40B4-BE49-F238E27FC236}">
                <a16:creationId xmlns:a16="http://schemas.microsoft.com/office/drawing/2014/main" id="{5BE3BB01-C374-62C4-1CF0-C6AB4C5F5C32}"/>
              </a:ext>
            </a:extLst>
          </p:cNvPr>
          <p:cNvGraphicFramePr>
            <a:graphicFrameLocks noGrp="1"/>
          </p:cNvGraphicFramePr>
          <p:nvPr>
            <p:extLst>
              <p:ext uri="{D42A27DB-BD31-4B8C-83A1-F6EECF244321}">
                <p14:modId xmlns:p14="http://schemas.microsoft.com/office/powerpoint/2010/main" val="2159543878"/>
              </p:ext>
            </p:extLst>
          </p:nvPr>
        </p:nvGraphicFramePr>
        <p:xfrm>
          <a:off x="990902" y="1722336"/>
          <a:ext cx="10818310" cy="4837039"/>
        </p:xfrm>
        <a:graphic>
          <a:graphicData uri="http://schemas.openxmlformats.org/drawingml/2006/table">
            <a:tbl>
              <a:tblPr/>
              <a:tblGrid>
                <a:gridCol w="5409155">
                  <a:extLst>
                    <a:ext uri="{9D8B030D-6E8A-4147-A177-3AD203B41FA5}">
                      <a16:colId xmlns:a16="http://schemas.microsoft.com/office/drawing/2014/main" val="2254742213"/>
                    </a:ext>
                  </a:extLst>
                </a:gridCol>
                <a:gridCol w="5409155">
                  <a:extLst>
                    <a:ext uri="{9D8B030D-6E8A-4147-A177-3AD203B41FA5}">
                      <a16:colId xmlns:a16="http://schemas.microsoft.com/office/drawing/2014/main" val="966615837"/>
                    </a:ext>
                  </a:extLst>
                </a:gridCol>
              </a:tblGrid>
              <a:tr h="529199">
                <a:tc>
                  <a:txBody>
                    <a:bodyPr/>
                    <a:lstStyle/>
                    <a:p>
                      <a:pPr algn="l" fontAlgn="base"/>
                      <a:r>
                        <a:rPr lang="en-US" sz="1800" b="1" i="0" dirty="0">
                          <a:solidFill>
                            <a:srgbClr val="FFFFFF"/>
                          </a:solidFill>
                          <a:effectLst/>
                          <a:latin typeface="Arial" panose="020B0604020202020204" pitchFamily="34" charset="0"/>
                        </a:rPr>
                        <a:t>​</a:t>
                      </a:r>
                      <a:endParaRPr lang="en-US" sz="1800" b="1" i="0" dirty="0">
                        <a:solidFill>
                          <a:srgbClr val="FFFFFF"/>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ase"/>
                      <a:endParaRPr lang="en-US" sz="1800" b="1" i="0" dirty="0">
                        <a:solidFill>
                          <a:srgbClr val="FFFFFF"/>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776099440"/>
                  </a:ext>
                </a:extLst>
              </a:tr>
              <a:tr h="2240277">
                <a:tc>
                  <a:txBody>
                    <a:bodyPr/>
                    <a:lstStyle/>
                    <a:p>
                      <a:pPr marL="182880" indent="-182880">
                        <a:lnSpc>
                          <a:spcPct val="150000"/>
                        </a:lnSpc>
                        <a:spcBef>
                          <a:spcPts val="0"/>
                        </a:spcBef>
                      </a:pPr>
                      <a:r>
                        <a:rPr lang="en-US" sz="1800" dirty="0">
                          <a:solidFill>
                            <a:schemeClr val="tx1"/>
                          </a:solidFill>
                          <a:hlinkClick r:id="rId6"/>
                        </a:rPr>
                        <a:t>Everyday Nutrition</a:t>
                      </a:r>
                      <a:endParaRPr lang="en-US" sz="1800" dirty="0">
                        <a:solidFill>
                          <a:schemeClr val="tx1"/>
                        </a:solidFill>
                      </a:endParaRPr>
                    </a:p>
                    <a:p>
                      <a:pPr marL="182880" indent="-182880">
                        <a:lnSpc>
                          <a:spcPct val="150000"/>
                        </a:lnSpc>
                        <a:spcBef>
                          <a:spcPts val="0"/>
                        </a:spcBef>
                      </a:pPr>
                      <a:r>
                        <a:rPr lang="en-US" sz="1800" dirty="0">
                          <a:solidFill>
                            <a:schemeClr val="tx1"/>
                          </a:solidFill>
                          <a:hlinkClick r:id="rId7"/>
                        </a:rPr>
                        <a:t>Dietary Guidelines</a:t>
                      </a:r>
                      <a:endParaRPr lang="en-US" sz="1800" dirty="0">
                        <a:solidFill>
                          <a:schemeClr val="tx1"/>
                        </a:solidFill>
                      </a:endParaRPr>
                    </a:p>
                    <a:p>
                      <a:pPr marL="0" marR="0" lvl="0" indent="0" algn="l" defTabSz="914377" rtl="0" eaLnBrk="1" fontAlgn="auto" latinLnBrk="0" hangingPunct="1">
                        <a:lnSpc>
                          <a:spcPct val="150000"/>
                        </a:lnSpc>
                        <a:spcBef>
                          <a:spcPts val="0"/>
                        </a:spcBef>
                        <a:spcAft>
                          <a:spcPts val="1200"/>
                        </a:spcAft>
                        <a:buClrTx/>
                        <a:buSzTx/>
                        <a:buFontTx/>
                        <a:buNone/>
                        <a:tabLst/>
                        <a:defRPr/>
                      </a:pPr>
                      <a:r>
                        <a:rPr lang="en-US" sz="1900" b="0" i="0" dirty="0">
                          <a:solidFill>
                            <a:schemeClr val="tx1"/>
                          </a:solidFill>
                          <a:effectLst/>
                          <a:hlinkClick r:id="rId8"/>
                        </a:rPr>
                        <a:t>Mindful Eating Health tips </a:t>
                      </a:r>
                      <a:r>
                        <a:rPr lang="en-US" sz="1900" b="0" i="0" dirty="0">
                          <a:solidFill>
                            <a:schemeClr val="tx1"/>
                          </a:solidFill>
                          <a:effectLst/>
                          <a:hlinkClick r:id="rId9"/>
                        </a:rPr>
                        <a:t>(Spanish)</a:t>
                      </a:r>
                      <a:r>
                        <a:rPr lang="en-US" sz="2000" dirty="0">
                          <a:cs typeface="Arial"/>
                          <a:hlinkClick r:id="" action="ppaction://noaction"/>
                        </a:rPr>
                        <a:t> </a:t>
                      </a:r>
                    </a:p>
                    <a:p>
                      <a:pPr marL="0" marR="0" lvl="0" indent="0" algn="l" defTabSz="914377" rtl="0" eaLnBrk="1" fontAlgn="auto" latinLnBrk="0" hangingPunct="1">
                        <a:lnSpc>
                          <a:spcPct val="150000"/>
                        </a:lnSpc>
                        <a:spcBef>
                          <a:spcPts val="0"/>
                        </a:spcBef>
                        <a:spcAft>
                          <a:spcPts val="1200"/>
                        </a:spcAft>
                        <a:buClrTx/>
                        <a:buSzTx/>
                        <a:buFontTx/>
                        <a:buNone/>
                        <a:tabLst/>
                        <a:defRPr/>
                      </a:pPr>
                      <a:r>
                        <a:rPr lang="en-US" sz="2000" dirty="0">
                          <a:cs typeface="Arial"/>
                          <a:hlinkClick r:id="" action="ppaction://noaction"/>
                        </a:rPr>
                        <a:t>Eating </a:t>
                      </a:r>
                      <a:r>
                        <a:rPr lang="en-US" sz="2000" dirty="0">
                          <a:ea typeface="+mn-lt"/>
                          <a:cs typeface="+mn-lt"/>
                          <a:hlinkClick r:id="rId10"/>
                        </a:rPr>
                        <a:t>Mediterranean</a:t>
                      </a:r>
                    </a:p>
                    <a:p>
                      <a:pPr algn="l" fontAlgn="auto">
                        <a:lnSpc>
                          <a:spcPct val="150000"/>
                        </a:lnSpc>
                        <a:spcAft>
                          <a:spcPts val="1200"/>
                        </a:spcAft>
                      </a:pPr>
                      <a:r>
                        <a:rPr lang="en-US" sz="1900" b="0" i="0" dirty="0">
                          <a:solidFill>
                            <a:schemeClr val="tx1"/>
                          </a:solidFill>
                          <a:effectLst/>
                          <a:hlinkClick r:id="rId11"/>
                        </a:rPr>
                        <a:t>Hunger-Satiety Scale</a:t>
                      </a:r>
                      <a:endParaRPr lang="en-US" sz="1900" b="0" i="0" dirty="0">
                        <a:solidFill>
                          <a:schemeClr val="tx1"/>
                        </a:solidFill>
                        <a:effectLst/>
                      </a:endParaRPr>
                    </a:p>
                    <a:p>
                      <a:pPr marL="0" marR="0" lvl="0" indent="0" algn="l" defTabSz="914377" rtl="0" eaLnBrk="1" fontAlgn="auto" latinLnBrk="0" hangingPunct="1">
                        <a:lnSpc>
                          <a:spcPct val="150000"/>
                        </a:lnSpc>
                        <a:spcBef>
                          <a:spcPts val="0"/>
                        </a:spcBef>
                        <a:spcAft>
                          <a:spcPts val="1200"/>
                        </a:spcAft>
                        <a:buClrTx/>
                        <a:buSzTx/>
                        <a:buFontTx/>
                        <a:buNone/>
                        <a:tabLst/>
                        <a:defRPr/>
                      </a:pPr>
                      <a:r>
                        <a:rPr lang="en-US" sz="1900" b="0" i="0" dirty="0">
                          <a:solidFill>
                            <a:schemeClr val="tx1"/>
                          </a:solidFill>
                          <a:effectLst/>
                          <a:hlinkClick r:id="rId12"/>
                        </a:rPr>
                        <a:t>Mindful Eating Exercises</a:t>
                      </a:r>
                      <a:endParaRPr lang="en-US" sz="1900" b="0" i="0" dirty="0">
                        <a:solidFill>
                          <a:schemeClr val="tx1"/>
                        </a:solidFill>
                        <a:effectLst/>
                      </a:endParaRPr>
                    </a:p>
                    <a:p>
                      <a:pPr marL="182880" indent="-182880">
                        <a:lnSpc>
                          <a:spcPct val="150000"/>
                        </a:lnSpc>
                        <a:spcBef>
                          <a:spcPts val="0"/>
                        </a:spcBef>
                      </a:pPr>
                      <a:r>
                        <a:rPr lang="en-US" sz="1800" dirty="0">
                          <a:solidFill>
                            <a:schemeClr val="tx1"/>
                          </a:solidFill>
                          <a:hlinkClick r:id="rId13"/>
                        </a:rPr>
                        <a:t>Healthy Eating</a:t>
                      </a:r>
                      <a:endParaRPr lang="en-US" sz="1800" dirty="0">
                        <a:solidFill>
                          <a:schemeClr val="tx1"/>
                        </a:solidFill>
                      </a:endParaRPr>
                    </a:p>
                    <a:p>
                      <a:pPr marL="182880" indent="-182880">
                        <a:lnSpc>
                          <a:spcPct val="150000"/>
                        </a:lnSpc>
                        <a:spcBef>
                          <a:spcPts val="0"/>
                        </a:spcBef>
                      </a:pPr>
                      <a:r>
                        <a:rPr lang="en-US" sz="1800" dirty="0">
                          <a:solidFill>
                            <a:schemeClr val="tx1"/>
                          </a:solidFill>
                          <a:cs typeface="Arial"/>
                          <a:hlinkClick r:id="rId14"/>
                        </a:rPr>
                        <a:t>Dash Eating plan</a:t>
                      </a:r>
                      <a:endParaRPr lang="en-US" sz="1800" dirty="0">
                        <a:solidFill>
                          <a:schemeClr val="tx1"/>
                        </a:solidFill>
                      </a:endParaRPr>
                    </a:p>
                  </a:txBody>
                  <a:tcPr marT="2743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US" sz="1800" dirty="0">
                          <a:solidFill>
                            <a:schemeClr val="tx1"/>
                          </a:solidFill>
                          <a:cs typeface="Arial"/>
                          <a:hlinkClick r:id="rId15"/>
                        </a:rPr>
                        <a:t>Everyday Nutrition brainshark presentation</a:t>
                      </a:r>
                      <a:endParaRPr lang="en-US" sz="1800" dirty="0">
                        <a:solidFill>
                          <a:schemeClr val="tx1"/>
                        </a:solidFill>
                        <a:cs typeface="Arial"/>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en-US" sz="1900" b="0" i="0" dirty="0">
                          <a:solidFill>
                            <a:schemeClr val="tx1"/>
                          </a:solidFill>
                          <a:effectLst/>
                          <a:hlinkClick r:id="rId16"/>
                        </a:rPr>
                        <a:t>Mindful Eating</a:t>
                      </a:r>
                      <a:endParaRPr lang="en-US" sz="1900" b="0" i="0" dirty="0">
                        <a:solidFill>
                          <a:schemeClr val="tx1"/>
                        </a:solidFill>
                        <a:effectLst/>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en-US" sz="1800" dirty="0">
                          <a:solidFill>
                            <a:schemeClr val="tx1"/>
                          </a:solidFill>
                          <a:cs typeface="Arial"/>
                          <a:hlinkClick r:id="rId17"/>
                        </a:rPr>
                        <a:t>DASH eating plan brainshark presentation</a:t>
                      </a:r>
                      <a:endParaRPr lang="en-US" sz="700" dirty="0">
                        <a:solidFill>
                          <a:schemeClr val="tx1"/>
                        </a:solidFill>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en-US" sz="2000" dirty="0">
                          <a:solidFill>
                            <a:schemeClr val="tx1"/>
                          </a:solidFill>
                          <a:hlinkClick r:id="rId18"/>
                        </a:rPr>
                        <a:t>Healthier Eating at Work</a:t>
                      </a:r>
                      <a:endParaRPr lang="en-US" sz="2000" dirty="0">
                        <a:solidFill>
                          <a:schemeClr val="tx1"/>
                        </a:solidFill>
                      </a:endParaRPr>
                    </a:p>
                    <a:p>
                      <a:pPr marL="182880" indent="-182880">
                        <a:lnSpc>
                          <a:spcPct val="150000"/>
                        </a:lnSpc>
                        <a:spcBef>
                          <a:spcPts val="0"/>
                        </a:spcBef>
                      </a:pPr>
                      <a:r>
                        <a:rPr lang="en-US" sz="2000" dirty="0">
                          <a:solidFill>
                            <a:schemeClr val="tx1"/>
                          </a:solidFill>
                          <a:ea typeface="+mn-lt"/>
                          <a:cs typeface="+mn-lt"/>
                          <a:hlinkClick r:id="rId19"/>
                        </a:rPr>
                        <a:t>MyPlate | U.S. Department of Agriculture</a:t>
                      </a:r>
                      <a:endParaRPr lang="en-US" sz="2000" dirty="0">
                        <a:solidFill>
                          <a:schemeClr val="tx1"/>
                        </a:solidFill>
                        <a:ea typeface="+mn-lt"/>
                        <a:cs typeface="+mn-lt"/>
                      </a:endParaRPr>
                    </a:p>
                    <a:p>
                      <a:pPr marL="0" marR="0" lvl="0" indent="0" algn="l" defTabSz="914377" rtl="0" eaLnBrk="1" fontAlgn="auto" latinLnBrk="0" hangingPunct="1">
                        <a:lnSpc>
                          <a:spcPct val="150000"/>
                        </a:lnSpc>
                        <a:spcBef>
                          <a:spcPts val="0"/>
                        </a:spcBef>
                        <a:spcAft>
                          <a:spcPts val="1200"/>
                        </a:spcAft>
                        <a:buClrTx/>
                        <a:buSzTx/>
                        <a:buFontTx/>
                        <a:buNone/>
                        <a:tabLst/>
                        <a:defRPr/>
                      </a:pPr>
                      <a:r>
                        <a:rPr lang="en-US" sz="1900" b="0" i="0" dirty="0">
                          <a:solidFill>
                            <a:schemeClr val="tx1"/>
                          </a:solidFill>
                          <a:effectLst/>
                          <a:hlinkClick r:id="rId20"/>
                        </a:rPr>
                        <a:t>Calm Health on Mindful Eating </a:t>
                      </a:r>
                      <a:r>
                        <a:rPr lang="en-US" sz="1800" b="0" i="0" dirty="0">
                          <a:solidFill>
                            <a:schemeClr val="tx1"/>
                          </a:solidFill>
                          <a:effectLst/>
                        </a:rPr>
                        <a:t>(UHC members can join Calm Health for $0. Log into your myuhc)</a:t>
                      </a:r>
                      <a:endParaRPr lang="en-US" sz="1900" b="0" i="0" dirty="0">
                        <a:solidFill>
                          <a:schemeClr val="tx1"/>
                        </a:solidFill>
                        <a:effectLst/>
                      </a:endParaRPr>
                    </a:p>
                  </a:txBody>
                  <a:tcPr marT="2743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91122613"/>
                  </a:ext>
                </a:extLst>
              </a:tr>
            </a:tbl>
          </a:graphicData>
        </a:graphic>
      </p:graphicFrame>
      <p:sp>
        <p:nvSpPr>
          <p:cNvPr id="5" name="Slide Number Placeholder 2">
            <a:extLst>
              <a:ext uri="{FF2B5EF4-FFF2-40B4-BE49-F238E27FC236}">
                <a16:creationId xmlns:a16="http://schemas.microsoft.com/office/drawing/2014/main" id="{AD3C475F-C8E5-35EC-F892-74FE98146713}"/>
              </a:ext>
            </a:extLst>
          </p:cNvPr>
          <p:cNvSpPr>
            <a:spLocks noGrp="1"/>
          </p:cNvSpPr>
          <p:nvPr>
            <p:ph type="sldNum" sz="quarter" idx="12"/>
          </p:nvPr>
        </p:nvSpPr>
        <p:spPr>
          <a:xfrm>
            <a:off x="11214331" y="6242305"/>
            <a:ext cx="470647" cy="374396"/>
          </a:xfrm>
        </p:spPr>
        <p:txBody>
          <a:bodyPr/>
          <a:lstStyle/>
          <a:p>
            <a:fld id="{90F9BDA0-AF0E-4BA8-B742-3B9C92A3E6FE}" type="slidenum">
              <a:rPr lang="en-US" smtClean="0"/>
              <a:t>18</a:t>
            </a:fld>
            <a:endParaRPr lang="en-US"/>
          </a:p>
        </p:txBody>
      </p:sp>
      <p:pic>
        <p:nvPicPr>
          <p:cNvPr id="23" name="Audio 22">
            <a:hlinkClick r:id="" action="ppaction://media"/>
            <a:extLst>
              <a:ext uri="{FF2B5EF4-FFF2-40B4-BE49-F238E27FC236}">
                <a16:creationId xmlns:a16="http://schemas.microsoft.com/office/drawing/2014/main" id="{DB9FA0EB-7500-9BF6-0824-FD0116DBBA2A}"/>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6983734"/>
      </p:ext>
    </p:extLst>
  </p:cSld>
  <p:clrMapOvr>
    <a:masterClrMapping/>
  </p:clrMapOvr>
  <mc:AlternateContent xmlns:mc="http://schemas.openxmlformats.org/markup-compatibility/2006">
    <mc:Choice xmlns:p14="http://schemas.microsoft.com/office/powerpoint/2010/main" Requires="p14">
      <p:transition spd="med" p14:dur="700" advTm="6828">
        <p:fade/>
      </p:transition>
    </mc:Choice>
    <mc:Fallback>
      <p:transition spd="med" advTm="68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55771-4F96-E26E-6225-178144925CB4}"/>
              </a:ext>
            </a:extLst>
          </p:cNvPr>
          <p:cNvSpPr/>
          <p:nvPr/>
        </p:nvSpPr>
        <p:spPr>
          <a:xfrm>
            <a:off x="362583" y="206918"/>
            <a:ext cx="7760043" cy="5946747"/>
          </a:xfrm>
          <a:prstGeom prst="rect">
            <a:avLst/>
          </a:prstGeom>
          <a:solidFill>
            <a:schemeClr val="accent1">
              <a:lumMod val="75000"/>
            </a:schemeClr>
          </a:solidFill>
          <a:ln w="127000">
            <a:solidFill>
              <a:srgbClr val="0C9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C28E72-252E-C6D7-1843-2D16E7DCBAD0}"/>
              </a:ext>
            </a:extLst>
          </p:cNvPr>
          <p:cNvSpPr/>
          <p:nvPr/>
        </p:nvSpPr>
        <p:spPr>
          <a:xfrm>
            <a:off x="1421028" y="1025610"/>
            <a:ext cx="9131642" cy="5128055"/>
          </a:xfrm>
          <a:prstGeom prst="rect">
            <a:avLst/>
          </a:prstGeom>
          <a:solidFill>
            <a:schemeClr val="bg2"/>
          </a:solidFill>
          <a:ln w="127000">
            <a:solidFill>
              <a:srgbClr val="0C9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EEA378C-761A-40C0-8AE1-59B129A41752}"/>
              </a:ext>
            </a:extLst>
          </p:cNvPr>
          <p:cNvSpPr>
            <a:spLocks noGrp="1"/>
          </p:cNvSpPr>
          <p:nvPr>
            <p:ph type="title"/>
          </p:nvPr>
        </p:nvSpPr>
        <p:spPr>
          <a:xfrm>
            <a:off x="547934" y="206918"/>
            <a:ext cx="11096132" cy="633457"/>
          </a:xfrm>
        </p:spPr>
        <p:txBody>
          <a:bodyPr/>
          <a:lstStyle/>
          <a:p>
            <a:r>
              <a:rPr lang="en-US" sz="4000" dirty="0">
                <a:solidFill>
                  <a:schemeClr val="bg1"/>
                </a:solidFill>
              </a:rPr>
              <a:t>Checklist:</a:t>
            </a:r>
          </a:p>
        </p:txBody>
      </p:sp>
      <p:sp>
        <p:nvSpPr>
          <p:cNvPr id="10" name="Content Placeholder 9">
            <a:extLst>
              <a:ext uri="{FF2B5EF4-FFF2-40B4-BE49-F238E27FC236}">
                <a16:creationId xmlns:a16="http://schemas.microsoft.com/office/drawing/2014/main" id="{46562530-6FE1-46C4-9555-67D83058F1F1}"/>
              </a:ext>
            </a:extLst>
          </p:cNvPr>
          <p:cNvSpPr>
            <a:spLocks noGrp="1"/>
          </p:cNvSpPr>
          <p:nvPr>
            <p:ph idx="15"/>
          </p:nvPr>
        </p:nvSpPr>
        <p:spPr>
          <a:xfrm>
            <a:off x="1626854" y="1210845"/>
            <a:ext cx="8884506" cy="5128055"/>
          </a:xfrm>
          <a:ln w="127000">
            <a:noFill/>
          </a:ln>
        </p:spPr>
        <p:txBody>
          <a:bodyPr>
            <a:normAutofit fontScale="92500"/>
          </a:bodyPr>
          <a:lstStyle/>
          <a:p>
            <a:pPr marL="0" indent="0">
              <a:lnSpc>
                <a:spcPct val="110000"/>
              </a:lnSpc>
              <a:buNone/>
            </a:pPr>
            <a:r>
              <a:rPr lang="en-US" sz="2600" b="1" u="sng" dirty="0"/>
              <a:t>Variety: </a:t>
            </a:r>
          </a:p>
          <a:p>
            <a:pPr>
              <a:lnSpc>
                <a:spcPct val="110000"/>
              </a:lnSpc>
            </a:pPr>
            <a:r>
              <a:rPr lang="en-US" sz="2400" dirty="0"/>
              <a:t> Carbs, Proteins, and Fats from each food group, Eat the Rainbow</a:t>
            </a:r>
          </a:p>
          <a:p>
            <a:pPr marL="0" indent="0">
              <a:lnSpc>
                <a:spcPct val="110000"/>
              </a:lnSpc>
              <a:buNone/>
            </a:pPr>
            <a:r>
              <a:rPr lang="en-US" sz="2600" b="1" u="sng" dirty="0"/>
              <a:t>Nutrient rich: </a:t>
            </a:r>
          </a:p>
          <a:p>
            <a:pPr>
              <a:lnSpc>
                <a:spcPct val="110000"/>
              </a:lnSpc>
            </a:pPr>
            <a:r>
              <a:rPr lang="en-US" sz="2400" dirty="0"/>
              <a:t>Whole Grains, Lean Protein, Dairy, Starchy and Non-Starchy Vegetables, Whole Fruits </a:t>
            </a:r>
          </a:p>
          <a:p>
            <a:pPr marL="0" indent="0">
              <a:lnSpc>
                <a:spcPct val="110000"/>
              </a:lnSpc>
              <a:buNone/>
            </a:pPr>
            <a:r>
              <a:rPr lang="en-US" sz="2600" b="1" u="sng" dirty="0"/>
              <a:t>Limit:</a:t>
            </a:r>
          </a:p>
          <a:p>
            <a:pPr>
              <a:lnSpc>
                <a:spcPct val="110000"/>
              </a:lnSpc>
            </a:pPr>
            <a:r>
              <a:rPr lang="en-US" sz="2400" dirty="0"/>
              <a:t> Saturated and Trans Fat, Sugar, Processed, Fast food, Supplements </a:t>
            </a:r>
          </a:p>
          <a:p>
            <a:pPr marL="0" indent="0">
              <a:lnSpc>
                <a:spcPct val="110000"/>
              </a:lnSpc>
              <a:buNone/>
            </a:pPr>
            <a:r>
              <a:rPr lang="en-US" sz="2600" b="1" u="sng" dirty="0"/>
              <a:t>Explore:</a:t>
            </a:r>
          </a:p>
          <a:p>
            <a:pPr>
              <a:lnSpc>
                <a:spcPct val="110000"/>
              </a:lnSpc>
            </a:pPr>
            <a:r>
              <a:rPr lang="en-US" sz="2400" dirty="0"/>
              <a:t> Learn About Nutrition And Try New Foods</a:t>
            </a:r>
          </a:p>
        </p:txBody>
      </p:sp>
      <p:pic>
        <p:nvPicPr>
          <p:cNvPr id="70" name="Audio 69">
            <a:hlinkClick r:id="" action="ppaction://media"/>
            <a:extLst>
              <a:ext uri="{FF2B5EF4-FFF2-40B4-BE49-F238E27FC236}">
                <a16:creationId xmlns:a16="http://schemas.microsoft.com/office/drawing/2014/main" id="{FEB06416-6744-C3D9-124B-26F53BF22C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7819986"/>
      </p:ext>
    </p:extLst>
  </p:cSld>
  <p:clrMapOvr>
    <a:masterClrMapping/>
  </p:clrMapOvr>
  <mc:AlternateContent xmlns:mc="http://schemas.openxmlformats.org/markup-compatibility/2006">
    <mc:Choice xmlns:p14="http://schemas.microsoft.com/office/powerpoint/2010/main" Requires="p14">
      <p:transition spd="med" p14:dur="700" advTm="81607">
        <p:fade/>
      </p:transition>
    </mc:Choice>
    <mc:Fallback>
      <p:transition spd="med" advTm="81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fld id="{90F9BDA0-AF0E-4BA8-B742-3B9C92A3E6FE}" type="slidenum">
              <a:rPr lang="en-US" smtClean="0">
                <a:solidFill>
                  <a:schemeClr val="bg1"/>
                </a:solidFill>
              </a:rPr>
              <a:pPr/>
              <a:t>2</a:t>
            </a:fld>
            <a:endParaRPr lang="en-US">
              <a:solidFill>
                <a:schemeClr val="bg1"/>
              </a:solidFill>
            </a:endParaRPr>
          </a:p>
        </p:txBody>
      </p:sp>
      <p:pic>
        <p:nvPicPr>
          <p:cNvPr id="11" name="Picture 10" descr="A group of people eating at a table&#10;&#10;Description automatically generated">
            <a:extLst>
              <a:ext uri="{FF2B5EF4-FFF2-40B4-BE49-F238E27FC236}">
                <a16:creationId xmlns:a16="http://schemas.microsoft.com/office/drawing/2014/main" id="{95A7C898-4D9E-460C-982B-8F31600084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48029" y="4001565"/>
            <a:ext cx="5463508" cy="2615136"/>
          </a:xfrm>
          <a:prstGeom prst="rect">
            <a:avLst/>
          </a:prstGeom>
          <a:ln w="88900">
            <a:solidFill>
              <a:schemeClr val="tx1"/>
            </a:solidFill>
          </a:ln>
        </p:spPr>
      </p:pic>
      <p:sp>
        <p:nvSpPr>
          <p:cNvPr id="19" name="Rectangle 18">
            <a:extLst>
              <a:ext uri="{FF2B5EF4-FFF2-40B4-BE49-F238E27FC236}">
                <a16:creationId xmlns:a16="http://schemas.microsoft.com/office/drawing/2014/main" id="{7D00246A-D5E4-428F-A110-C440CC3927BE}"/>
              </a:ext>
            </a:extLst>
          </p:cNvPr>
          <p:cNvSpPr/>
          <p:nvPr/>
        </p:nvSpPr>
        <p:spPr>
          <a:xfrm>
            <a:off x="1047750" y="6242305"/>
            <a:ext cx="2971800" cy="374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2B7EAC7-61A6-4D5B-9641-5590D3C49E8E}"/>
              </a:ext>
            </a:extLst>
          </p:cNvPr>
          <p:cNvSpPr txBox="1"/>
          <p:nvPr/>
        </p:nvSpPr>
        <p:spPr>
          <a:xfrm>
            <a:off x="1097280" y="6173865"/>
            <a:ext cx="2026920"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pic>
        <p:nvPicPr>
          <p:cNvPr id="13" name="Picture 12" descr="A couple of kids eating pizza&#10;&#10;Description automatically generated with low confidence">
            <a:extLst>
              <a:ext uri="{FF2B5EF4-FFF2-40B4-BE49-F238E27FC236}">
                <a16:creationId xmlns:a16="http://schemas.microsoft.com/office/drawing/2014/main" id="{E97F31EE-1925-4166-A343-61D44A44590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4476" y="486140"/>
            <a:ext cx="3512528" cy="2287332"/>
          </a:xfrm>
          <a:prstGeom prst="rect">
            <a:avLst/>
          </a:prstGeom>
          <a:ln w="88900">
            <a:solidFill>
              <a:schemeClr val="tx1"/>
            </a:solidFill>
          </a:ln>
        </p:spPr>
      </p:pic>
      <p:sp>
        <p:nvSpPr>
          <p:cNvPr id="2" name="Title 1">
            <a:extLst>
              <a:ext uri="{FF2B5EF4-FFF2-40B4-BE49-F238E27FC236}">
                <a16:creationId xmlns:a16="http://schemas.microsoft.com/office/drawing/2014/main" id="{5817B0CA-FC2D-6012-A56F-D5F911A9FA46}"/>
              </a:ext>
            </a:extLst>
          </p:cNvPr>
          <p:cNvSpPr txBox="1">
            <a:spLocks/>
          </p:cNvSpPr>
          <p:nvPr/>
        </p:nvSpPr>
        <p:spPr>
          <a:xfrm>
            <a:off x="12869" y="2077677"/>
            <a:ext cx="12166261" cy="1495872"/>
          </a:xfrm>
          <a:prstGeom prst="rect">
            <a:avLst/>
          </a:prstGeom>
          <a:ln w="0">
            <a:noFill/>
          </a:ln>
        </p:spPr>
        <p:txBody>
          <a:bodyPr vert="horz" lIns="91440" tIns="45720" rIns="91440" bIns="45720" rtlCol="0" anchor="t" anchorCtr="0">
            <a:noAutofit/>
          </a:bodyPr>
          <a:lstStyle>
            <a:lvl1pPr algn="l" defTabSz="914377" rtl="0" eaLnBrk="1" latinLnBrk="0" hangingPunct="1">
              <a:lnSpc>
                <a:spcPct val="100000"/>
              </a:lnSpc>
              <a:spcBef>
                <a:spcPct val="0"/>
              </a:spcBef>
              <a:buNone/>
              <a:defRPr lang="en-US" sz="3200" b="1" i="0" kern="1200" spc="0" baseline="0">
                <a:solidFill>
                  <a:schemeClr val="accent1"/>
                </a:solidFill>
                <a:latin typeface="+mj-lt"/>
                <a:ea typeface="+mj-ea"/>
                <a:cs typeface="+mj-cs"/>
              </a:defRPr>
            </a:lvl1pPr>
          </a:lstStyle>
          <a:p>
            <a:pPr algn="ctr"/>
            <a:r>
              <a:rPr lang="en-US" sz="4800" u="sng" dirty="0">
                <a:solidFill>
                  <a:schemeClr val="tx1"/>
                </a:solidFill>
              </a:rPr>
              <a:t>Food, </a:t>
            </a:r>
          </a:p>
          <a:p>
            <a:pPr algn="ctr"/>
            <a:r>
              <a:rPr lang="en-US" sz="4800" u="sng" dirty="0">
                <a:solidFill>
                  <a:schemeClr val="tx1"/>
                </a:solidFill>
              </a:rPr>
              <a:t>Glorious Food!</a:t>
            </a:r>
            <a:endParaRPr lang="en-US" sz="4400" u="sng" dirty="0">
              <a:solidFill>
                <a:schemeClr val="tx1"/>
              </a:solidFill>
            </a:endParaRPr>
          </a:p>
        </p:txBody>
      </p:sp>
      <p:pic>
        <p:nvPicPr>
          <p:cNvPr id="8" name="Picture 7" descr="A person making a face with a bowl of food in front of him&#10;&#10;Description automatically generated with low confidence">
            <a:extLst>
              <a:ext uri="{FF2B5EF4-FFF2-40B4-BE49-F238E27FC236}">
                <a16:creationId xmlns:a16="http://schemas.microsoft.com/office/drawing/2014/main" id="{73F545A5-C155-EDC7-D791-25DFE21142A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13930" y="486142"/>
            <a:ext cx="3297607" cy="2287330"/>
          </a:xfrm>
          <a:prstGeom prst="rect">
            <a:avLst/>
          </a:prstGeom>
          <a:ln w="88900">
            <a:solidFill>
              <a:srgbClr val="0C97BA"/>
            </a:solidFill>
          </a:ln>
        </p:spPr>
      </p:pic>
      <p:pic>
        <p:nvPicPr>
          <p:cNvPr id="3" name="Picture 2" descr="A family eating at a table&#10;&#10;Description automatically generated with low confidence">
            <a:extLst>
              <a:ext uri="{FF2B5EF4-FFF2-40B4-BE49-F238E27FC236}">
                <a16:creationId xmlns:a16="http://schemas.microsoft.com/office/drawing/2014/main" id="{8E42AE53-4D69-483D-BC85-12B3FAAD647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4476" y="3999741"/>
            <a:ext cx="5341988" cy="2613993"/>
          </a:xfrm>
          <a:prstGeom prst="rect">
            <a:avLst/>
          </a:prstGeom>
          <a:ln w="88900">
            <a:solidFill>
              <a:srgbClr val="0C97BA"/>
            </a:solidFill>
          </a:ln>
        </p:spPr>
      </p:pic>
      <p:pic>
        <p:nvPicPr>
          <p:cNvPr id="6" name="Audio 5">
            <a:hlinkClick r:id="" action="ppaction://media"/>
            <a:extLst>
              <a:ext uri="{FF2B5EF4-FFF2-40B4-BE49-F238E27FC236}">
                <a16:creationId xmlns:a16="http://schemas.microsoft.com/office/drawing/2014/main" id="{C4010B99-B082-8D4E-D731-6C2B84A0A89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45835490"/>
      </p:ext>
    </p:extLst>
  </p:cSld>
  <p:clrMapOvr>
    <a:masterClrMapping/>
  </p:clrMapOvr>
  <mc:AlternateContent xmlns:mc="http://schemas.openxmlformats.org/markup-compatibility/2006">
    <mc:Choice xmlns:p14="http://schemas.microsoft.com/office/powerpoint/2010/main" Requires="p14">
      <p:transition spd="med" p14:dur="700" advTm="24678">
        <p:fade/>
      </p:transition>
    </mc:Choice>
    <mc:Fallback>
      <p:transition spd="med" advTm="246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extLst>
              <a:ext uri="{FF2B5EF4-FFF2-40B4-BE49-F238E27FC236}">
                <a16:creationId xmlns:a16="http://schemas.microsoft.com/office/drawing/2014/main" id="{259C4A1B-68BA-6BBB-A2B4-C92CC35AF2B8}"/>
              </a:ext>
            </a:extLst>
          </p:cNvPr>
          <p:cNvPicPr>
            <a:picLocks noChangeAspect="1"/>
          </p:cNvPicPr>
          <p:nvPr/>
        </p:nvPicPr>
        <p:blipFill>
          <a:blip r:embed="rId6"/>
          <a:srcRect r="444"/>
          <a:stretch>
            <a:fillRect/>
          </a:stretch>
        </p:blipFill>
        <p:spPr>
          <a:xfrm>
            <a:off x="0" y="10"/>
            <a:ext cx="12191980" cy="6857990"/>
          </a:xfrm>
          <a:prstGeom prst="rect">
            <a:avLst/>
          </a:prstGeom>
          <a:noFill/>
          <a:ln w="6350">
            <a:solidFill>
              <a:schemeClr val="tx2"/>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E0689C1-856C-19B2-6F5E-DC84949F684C}"/>
              </a:ext>
            </a:extLst>
          </p:cNvPr>
          <p:cNvSpPr>
            <a:spLocks noGrp="1"/>
          </p:cNvSpPr>
          <p:nvPr>
            <p:ph type="sldNum" sz="quarter" idx="12"/>
          </p:nvPr>
        </p:nvSpPr>
        <p:spPr>
          <a:xfrm>
            <a:off x="11214331" y="6242305"/>
            <a:ext cx="470647" cy="374396"/>
          </a:xfrm>
        </p:spPr>
        <p:txBody>
          <a:bodyPr anchor="ctr">
            <a:normAutofit/>
          </a:bodyPr>
          <a:lstStyle/>
          <a:p>
            <a:pPr>
              <a:spcAft>
                <a:spcPts val="600"/>
              </a:spcAft>
            </a:pPr>
            <a:fld id="{90F9BDA0-AF0E-4BA8-B742-3B9C92A3E6FE}" type="slidenum">
              <a:rPr lang="en-US" smtClean="0"/>
              <a:pPr>
                <a:spcAft>
                  <a:spcPts val="600"/>
                </a:spcAft>
              </a:pPr>
              <a:t>20</a:t>
            </a:fld>
            <a:endParaRPr lang="en-US"/>
          </a:p>
        </p:txBody>
      </p:sp>
      <p:sp>
        <p:nvSpPr>
          <p:cNvPr id="6" name="Rectangle 5">
            <a:extLst>
              <a:ext uri="{FF2B5EF4-FFF2-40B4-BE49-F238E27FC236}">
                <a16:creationId xmlns:a16="http://schemas.microsoft.com/office/drawing/2014/main" id="{1DE94704-92A7-D9B6-96C2-009A414E19F2}"/>
              </a:ext>
            </a:extLst>
          </p:cNvPr>
          <p:cNvSpPr/>
          <p:nvPr/>
        </p:nvSpPr>
        <p:spPr>
          <a:xfrm>
            <a:off x="0" y="3707027"/>
            <a:ext cx="6450227" cy="1075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mj-lt"/>
              </a:rPr>
              <a:t>Thank You!</a:t>
            </a:r>
          </a:p>
        </p:txBody>
      </p:sp>
      <p:pic>
        <p:nvPicPr>
          <p:cNvPr id="8" name="Picture 7" descr="A computer with a cartoon on the screen&#10;&#10;Description automatically generated with medium confidence">
            <a:extLst>
              <a:ext uri="{FF2B5EF4-FFF2-40B4-BE49-F238E27FC236}">
                <a16:creationId xmlns:a16="http://schemas.microsoft.com/office/drawing/2014/main" id="{E15C422D-AB1E-01D6-5213-4B330F276621}"/>
              </a:ext>
            </a:extLst>
          </p:cNvPr>
          <p:cNvPicPr>
            <a:picLocks noChangeAspect="1"/>
          </p:cNvPicPr>
          <p:nvPr/>
        </p:nvPicPr>
        <p:blipFill>
          <a:blip r:embed="rId7">
            <a:extLst>
              <a:ext uri="{28A0092B-C50C-407E-A947-70E740481C1C}">
                <a14:useLocalDpi xmlns:a14="http://schemas.microsoft.com/office/drawing/2010/main" val="0"/>
              </a:ext>
            </a:extLst>
          </a:blip>
          <a:srcRect t="6847" b="6933"/>
          <a:stretch>
            <a:fillRect/>
          </a:stretch>
        </p:blipFill>
        <p:spPr>
          <a:xfrm>
            <a:off x="66217" y="5002390"/>
            <a:ext cx="1872311" cy="1614311"/>
          </a:xfrm>
          <a:prstGeom prst="rect">
            <a:avLst/>
          </a:prstGeom>
        </p:spPr>
      </p:pic>
      <p:sp>
        <p:nvSpPr>
          <p:cNvPr id="10" name="TextBox 9">
            <a:extLst>
              <a:ext uri="{FF2B5EF4-FFF2-40B4-BE49-F238E27FC236}">
                <a16:creationId xmlns:a16="http://schemas.microsoft.com/office/drawing/2014/main" id="{7C41B6E6-9AF4-7F10-679D-FCB45C382DDB}"/>
              </a:ext>
            </a:extLst>
          </p:cNvPr>
          <p:cNvSpPr txBox="1"/>
          <p:nvPr/>
        </p:nvSpPr>
        <p:spPr>
          <a:xfrm>
            <a:off x="2004745" y="4889144"/>
            <a:ext cx="7218934" cy="1692771"/>
          </a:xfrm>
          <a:prstGeom prst="rect">
            <a:avLst/>
          </a:prstGeom>
          <a:noFill/>
        </p:spPr>
        <p:txBody>
          <a:bodyPr wrap="square">
            <a:spAutoFit/>
          </a:bodyPr>
          <a:lstStyle/>
          <a:p>
            <a:r>
              <a:rPr lang="en-US" sz="2400" b="1" dirty="0">
                <a:solidFill>
                  <a:srgbClr val="002576"/>
                </a:solidFill>
                <a:ea typeface="Aptos" panose="020B0004020202020204" pitchFamily="34" charset="0"/>
                <a:cs typeface="Aptos" panose="020B0004020202020204" pitchFamily="34" charset="0"/>
              </a:rPr>
              <a:t>Michelle </a:t>
            </a:r>
            <a:r>
              <a:rPr lang="en-US" sz="1000" b="1" dirty="0">
                <a:solidFill>
                  <a:srgbClr val="002576"/>
                </a:solidFill>
                <a:ea typeface="Aptos" panose="020B0004020202020204" pitchFamily="34" charset="0"/>
                <a:cs typeface="Aptos" panose="020B0004020202020204" pitchFamily="34" charset="0"/>
              </a:rPr>
              <a:t>(Metallo) </a:t>
            </a:r>
            <a:r>
              <a:rPr lang="en-US" sz="2400" b="1" dirty="0">
                <a:solidFill>
                  <a:srgbClr val="002576"/>
                </a:solidFill>
                <a:ea typeface="Aptos" panose="020B0004020202020204" pitchFamily="34" charset="0"/>
                <a:cs typeface="Aptos" panose="020B0004020202020204" pitchFamily="34" charset="0"/>
              </a:rPr>
              <a:t>Fournier RN, CDCES </a:t>
            </a:r>
            <a:endParaRPr lang="en-US" sz="2400" dirty="0">
              <a:ea typeface="Aptos" panose="020B0004020202020204" pitchFamily="34" charset="0"/>
              <a:cs typeface="Aptos" panose="020B0004020202020204" pitchFamily="34" charset="0"/>
            </a:endParaRPr>
          </a:p>
          <a:p>
            <a:r>
              <a:rPr lang="en-US" sz="1600" b="1" dirty="0">
                <a:solidFill>
                  <a:srgbClr val="343434"/>
                </a:solidFill>
                <a:ea typeface="Aptos" panose="020B0004020202020204" pitchFamily="34" charset="0"/>
                <a:cs typeface="Aptos" panose="020B0004020202020204" pitchFamily="34" charset="0"/>
              </a:rPr>
              <a:t>UnitedHealthcare Health Engagement Nurse</a:t>
            </a:r>
            <a:endParaRPr lang="en-US" sz="1600" dirty="0">
              <a:ea typeface="Aptos" panose="020B0004020202020204" pitchFamily="34" charset="0"/>
              <a:cs typeface="Aptos" panose="020B0004020202020204" pitchFamily="34" charset="0"/>
            </a:endParaRPr>
          </a:p>
          <a:p>
            <a:r>
              <a:rPr lang="en-US" sz="1600" b="1" dirty="0">
                <a:solidFill>
                  <a:srgbClr val="343434"/>
                </a:solidFill>
                <a:ea typeface="Aptos" panose="020B0004020202020204" pitchFamily="34" charset="0"/>
                <a:cs typeface="Aptos" panose="020B0004020202020204" pitchFamily="34" charset="0"/>
              </a:rPr>
              <a:t>Kenosha Unified School District, ESC room 140</a:t>
            </a:r>
            <a:endParaRPr lang="en-US" sz="1600" dirty="0">
              <a:ea typeface="Aptos" panose="020B0004020202020204" pitchFamily="34" charset="0"/>
              <a:cs typeface="Aptos" panose="020B0004020202020204" pitchFamily="34" charset="0"/>
            </a:endParaRPr>
          </a:p>
          <a:p>
            <a:pPr marL="0" marR="0">
              <a:buNone/>
            </a:pPr>
            <a:r>
              <a:rPr lang="en-US" sz="1600" b="1" dirty="0">
                <a:solidFill>
                  <a:srgbClr val="343434"/>
                </a:solidFill>
                <a:effectLst/>
                <a:ea typeface="Aptos" panose="020B0004020202020204" pitchFamily="34" charset="0"/>
                <a:cs typeface="Aptos" panose="020B0004020202020204" pitchFamily="34" charset="0"/>
              </a:rPr>
              <a:t> </a:t>
            </a:r>
            <a:r>
              <a:rPr lang="en-US" sz="1600" b="1" i="1" u="sng" dirty="0">
                <a:solidFill>
                  <a:srgbClr val="0563C1"/>
                </a:solidFill>
                <a:effectLst/>
                <a:ea typeface="Aptos" panose="020B0004020202020204" pitchFamily="34" charset="0"/>
                <a:cs typeface="Aptos" panose="020B0004020202020204" pitchFamily="34" charset="0"/>
                <a:hlinkClick r:id="rId8"/>
              </a:rPr>
              <a:t>michelle_metallo@uhc.com</a:t>
            </a:r>
            <a:r>
              <a:rPr lang="en-US" sz="1600" b="1" i="1" u="sng" dirty="0">
                <a:solidFill>
                  <a:srgbClr val="0563C1"/>
                </a:solidFill>
                <a:effectLst/>
                <a:ea typeface="Aptos" panose="020B0004020202020204" pitchFamily="34" charset="0"/>
                <a:cs typeface="Aptos" panose="020B0004020202020204" pitchFamily="34" charset="0"/>
              </a:rPr>
              <a:t>  </a:t>
            </a:r>
            <a:r>
              <a:rPr lang="en-US" sz="1600" b="1" dirty="0">
                <a:solidFill>
                  <a:srgbClr val="000000"/>
                </a:solidFill>
                <a:effectLst/>
                <a:ea typeface="Aptos" panose="020B0004020202020204" pitchFamily="34" charset="0"/>
                <a:cs typeface="Aptos" panose="020B0004020202020204" pitchFamily="34" charset="0"/>
              </a:rPr>
              <a:t>262-220-2671</a:t>
            </a:r>
            <a:endParaRPr lang="en-US" sz="1600" dirty="0">
              <a:effectLst/>
              <a:ea typeface="Aptos" panose="020B0004020202020204" pitchFamily="34" charset="0"/>
              <a:cs typeface="Aptos" panose="020B0004020202020204" pitchFamily="34" charset="0"/>
            </a:endParaRPr>
          </a:p>
          <a:p>
            <a:pPr marL="0" marR="0">
              <a:buNone/>
            </a:pPr>
            <a:r>
              <a:rPr lang="en-US" sz="1600" b="1" i="1" u="sng" dirty="0">
                <a:solidFill>
                  <a:srgbClr val="0563C1"/>
                </a:solidFill>
                <a:effectLst/>
                <a:ea typeface="Aptos" panose="020B0004020202020204" pitchFamily="34" charset="0"/>
                <a:cs typeface="Aptos" panose="020B0004020202020204" pitchFamily="34" charset="0"/>
              </a:rPr>
              <a:t>my Google Classroom</a:t>
            </a:r>
            <a:r>
              <a:rPr lang="en-US" sz="1600" dirty="0">
                <a:effectLst/>
                <a:ea typeface="Aptos" panose="020B0004020202020204" pitchFamily="34" charset="0"/>
                <a:cs typeface="Aptos" panose="020B0004020202020204" pitchFamily="34" charset="0"/>
              </a:rPr>
              <a:t>  </a:t>
            </a:r>
            <a:r>
              <a:rPr lang="en-US" sz="1600" b="1" i="1" u="sng" dirty="0">
                <a:solidFill>
                  <a:srgbClr val="0563C1"/>
                </a:solidFill>
                <a:effectLst/>
                <a:ea typeface="Aptos" panose="020B0004020202020204" pitchFamily="34" charset="0"/>
                <a:cs typeface="Aptos" panose="020B0004020202020204" pitchFamily="34" charset="0"/>
              </a:rPr>
              <a:t>Wellness </a:t>
            </a:r>
          </a:p>
          <a:p>
            <a:pPr marL="0" marR="0">
              <a:buNone/>
            </a:pPr>
            <a:r>
              <a:rPr lang="en-US" sz="1600" b="1" i="1" u="sng" dirty="0">
                <a:solidFill>
                  <a:srgbClr val="0563C1"/>
                </a:solidFill>
                <a:effectLst/>
                <a:ea typeface="Aptos" panose="020B0004020202020204" pitchFamily="34" charset="0"/>
                <a:cs typeface="Aptos" panose="020B0004020202020204" pitchFamily="34" charset="0"/>
              </a:rPr>
              <a:t>Kenosha Unified School District site </a:t>
            </a:r>
            <a:endParaRPr lang="en-US" sz="1600" dirty="0">
              <a:effectLst/>
              <a:ea typeface="Aptos" panose="020B0004020202020204" pitchFamily="34" charset="0"/>
              <a:cs typeface="Aptos" panose="020B0004020202020204" pitchFamily="34" charset="0"/>
            </a:endParaRPr>
          </a:p>
        </p:txBody>
      </p:sp>
      <p:pic>
        <p:nvPicPr>
          <p:cNvPr id="122" name="Audio 121">
            <a:hlinkClick r:id="" action="ppaction://media"/>
            <a:extLst>
              <a:ext uri="{FF2B5EF4-FFF2-40B4-BE49-F238E27FC236}">
                <a16:creationId xmlns:a16="http://schemas.microsoft.com/office/drawing/2014/main" id="{E68E5F93-88FB-8C68-B908-799F5B0DD47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
        <p:nvSpPr>
          <p:cNvPr id="129" name="TextBox 128">
            <a:extLst>
              <a:ext uri="{FF2B5EF4-FFF2-40B4-BE49-F238E27FC236}">
                <a16:creationId xmlns:a16="http://schemas.microsoft.com/office/drawing/2014/main" id="{A47D3E49-DB30-09C6-160F-0EB79221373D}"/>
              </a:ext>
            </a:extLst>
          </p:cNvPr>
          <p:cNvSpPr txBox="1"/>
          <p:nvPr/>
        </p:nvSpPr>
        <p:spPr>
          <a:xfrm>
            <a:off x="0" y="978635"/>
            <a:ext cx="6654113" cy="2492990"/>
          </a:xfrm>
          <a:prstGeom prst="rect">
            <a:avLst/>
          </a:prstGeom>
          <a:noFill/>
        </p:spPr>
        <p:txBody>
          <a:bodyPr wrap="square">
            <a:spAutoFit/>
          </a:bodyPr>
          <a:lstStyle/>
          <a:p>
            <a:pPr algn="ctr"/>
            <a:r>
              <a:rPr lang="en-US" sz="3600" b="1" dirty="0"/>
              <a:t>Please </a:t>
            </a:r>
          </a:p>
          <a:p>
            <a:pPr algn="ctr"/>
            <a:r>
              <a:rPr lang="en-US" sz="3600" b="1" dirty="0"/>
              <a:t>complete this </a:t>
            </a:r>
          </a:p>
          <a:p>
            <a:pPr algn="ctr"/>
            <a:r>
              <a:rPr lang="en-US" sz="3600" b="1" dirty="0"/>
              <a:t>short survey</a:t>
            </a:r>
          </a:p>
          <a:p>
            <a:pPr algn="ctr"/>
            <a:endParaRPr lang="en-US" b="1" dirty="0">
              <a:hlinkClick r:id="rId10"/>
            </a:endParaRPr>
          </a:p>
          <a:p>
            <a:pPr algn="ctr"/>
            <a:r>
              <a:rPr lang="en-US" sz="2800" b="1" dirty="0">
                <a:hlinkClick r:id="rId10"/>
              </a:rPr>
              <a:t>https://forms.gle/fs96JPtVkpDhxZDC9</a:t>
            </a:r>
            <a:r>
              <a:rPr lang="en-US" sz="2800" b="1" dirty="0"/>
              <a:t> </a:t>
            </a:r>
          </a:p>
        </p:txBody>
      </p:sp>
    </p:spTree>
    <p:extLst>
      <p:ext uri="{BB962C8B-B14F-4D97-AF65-F5344CB8AC3E}">
        <p14:creationId xmlns:p14="http://schemas.microsoft.com/office/powerpoint/2010/main" val="4064462542"/>
      </p:ext>
    </p:extLst>
  </p:cSld>
  <p:clrMapOvr>
    <a:masterClrMapping/>
  </p:clrMapOvr>
  <mc:AlternateContent xmlns:mc="http://schemas.openxmlformats.org/markup-compatibility/2006">
    <mc:Choice xmlns:p14="http://schemas.microsoft.com/office/powerpoint/2010/main" Requires="p14">
      <p:transition p14:dur="300" advTm="37997">
        <p:fade/>
      </p:transition>
    </mc:Choice>
    <mc:Fallback>
      <p:transition advTm="37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56D540-AD18-756C-B099-8BC8F4BBB391}"/>
              </a:ext>
            </a:extLst>
          </p:cNvPr>
          <p:cNvSpPr/>
          <p:nvPr/>
        </p:nvSpPr>
        <p:spPr>
          <a:xfrm>
            <a:off x="3405285" y="2167294"/>
            <a:ext cx="5414000" cy="3119005"/>
          </a:xfrm>
          <a:prstGeom prst="rect">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13388C4-93F8-CC9C-F1E5-5266950ACF58}"/>
              </a:ext>
            </a:extLst>
          </p:cNvPr>
          <p:cNvSpPr txBox="1"/>
          <p:nvPr/>
        </p:nvSpPr>
        <p:spPr>
          <a:xfrm>
            <a:off x="-5543" y="2423212"/>
            <a:ext cx="12191999" cy="2585323"/>
          </a:xfrm>
          <a:prstGeom prst="rect">
            <a:avLst/>
          </a:prstGeom>
          <a:noFill/>
        </p:spPr>
        <p:txBody>
          <a:bodyPr wrap="square" rtlCol="0">
            <a:spAutoFit/>
          </a:bodyPr>
          <a:lstStyle/>
          <a:p>
            <a:pPr algn="ctr"/>
            <a:r>
              <a:rPr lang="en-US" sz="5400" b="1" dirty="0">
                <a:latin typeface="+mj-lt"/>
              </a:rPr>
              <a:t>Why </a:t>
            </a:r>
          </a:p>
          <a:p>
            <a:pPr algn="ctr"/>
            <a:r>
              <a:rPr lang="en-US" sz="5400" b="1" dirty="0">
                <a:latin typeface="+mj-lt"/>
              </a:rPr>
              <a:t>do we eat </a:t>
            </a:r>
          </a:p>
          <a:p>
            <a:pPr algn="ctr"/>
            <a:r>
              <a:rPr lang="en-US" sz="5400" b="1" dirty="0">
                <a:latin typeface="+mj-lt"/>
              </a:rPr>
              <a:t>what we eat?</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fld id="{90F9BDA0-AF0E-4BA8-B742-3B9C92A3E6FE}" type="slidenum">
              <a:rPr lang="en-US" smtClean="0"/>
              <a:pPr/>
              <a:t>3</a:t>
            </a:fld>
            <a:endParaRPr lang="en-US"/>
          </a:p>
        </p:txBody>
      </p:sp>
      <p:sp>
        <p:nvSpPr>
          <p:cNvPr id="9" name="Rectangle 8">
            <a:extLst>
              <a:ext uri="{FF2B5EF4-FFF2-40B4-BE49-F238E27FC236}">
                <a16:creationId xmlns:a16="http://schemas.microsoft.com/office/drawing/2014/main" id="{F3A249B0-566B-4E17-B833-4AC4DD8DE5EF}"/>
              </a:ext>
            </a:extLst>
          </p:cNvPr>
          <p:cNvSpPr/>
          <p:nvPr/>
        </p:nvSpPr>
        <p:spPr>
          <a:xfrm rot="20272378">
            <a:off x="9500211" y="741667"/>
            <a:ext cx="2608406"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Budget</a:t>
            </a:r>
          </a:p>
        </p:txBody>
      </p:sp>
      <p:sp>
        <p:nvSpPr>
          <p:cNvPr id="10" name="Rectangle 9">
            <a:extLst>
              <a:ext uri="{FF2B5EF4-FFF2-40B4-BE49-F238E27FC236}">
                <a16:creationId xmlns:a16="http://schemas.microsoft.com/office/drawing/2014/main" id="{E3188BDB-89DF-48B0-8AE9-78B9EDE6F36E}"/>
              </a:ext>
            </a:extLst>
          </p:cNvPr>
          <p:cNvSpPr/>
          <p:nvPr/>
        </p:nvSpPr>
        <p:spPr>
          <a:xfrm rot="20368538">
            <a:off x="1135709" y="1107588"/>
            <a:ext cx="4722752"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Convenience</a:t>
            </a:r>
          </a:p>
        </p:txBody>
      </p:sp>
      <p:sp>
        <p:nvSpPr>
          <p:cNvPr id="11" name="Rectangle 10">
            <a:extLst>
              <a:ext uri="{FF2B5EF4-FFF2-40B4-BE49-F238E27FC236}">
                <a16:creationId xmlns:a16="http://schemas.microsoft.com/office/drawing/2014/main" id="{D1D3E3C6-2F19-42C6-A50D-0771B68CEC0A}"/>
              </a:ext>
            </a:extLst>
          </p:cNvPr>
          <p:cNvSpPr/>
          <p:nvPr/>
        </p:nvSpPr>
        <p:spPr>
          <a:xfrm rot="1081873">
            <a:off x="780882" y="124972"/>
            <a:ext cx="1947970"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Habit </a:t>
            </a:r>
          </a:p>
        </p:txBody>
      </p:sp>
      <p:sp>
        <p:nvSpPr>
          <p:cNvPr id="12" name="Rectangle 11">
            <a:extLst>
              <a:ext uri="{FF2B5EF4-FFF2-40B4-BE49-F238E27FC236}">
                <a16:creationId xmlns:a16="http://schemas.microsoft.com/office/drawing/2014/main" id="{56B5D13E-7AC7-4422-94D3-8DC0DF70756C}"/>
              </a:ext>
            </a:extLst>
          </p:cNvPr>
          <p:cNvSpPr/>
          <p:nvPr/>
        </p:nvSpPr>
        <p:spPr>
          <a:xfrm rot="974131">
            <a:off x="9057556" y="3024501"/>
            <a:ext cx="2196467" cy="923330"/>
          </a:xfrm>
          <a:prstGeom prst="rect">
            <a:avLst/>
          </a:prstGeom>
          <a:no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Taste</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3" name="Rectangle 12">
            <a:extLst>
              <a:ext uri="{FF2B5EF4-FFF2-40B4-BE49-F238E27FC236}">
                <a16:creationId xmlns:a16="http://schemas.microsoft.com/office/drawing/2014/main" id="{C9C3785A-B26F-49D2-8367-AFE4F047A823}"/>
              </a:ext>
            </a:extLst>
          </p:cNvPr>
          <p:cNvSpPr/>
          <p:nvPr/>
        </p:nvSpPr>
        <p:spPr>
          <a:xfrm rot="1677005">
            <a:off x="1955460" y="5267459"/>
            <a:ext cx="2653291"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Culture</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a16="http://schemas.microsoft.com/office/drawing/2014/main" id="{D50DAB66-E8B0-9F42-B146-8646E11229B9}"/>
              </a:ext>
            </a:extLst>
          </p:cNvPr>
          <p:cNvSpPr/>
          <p:nvPr/>
        </p:nvSpPr>
        <p:spPr>
          <a:xfrm rot="1311423">
            <a:off x="6174272" y="273039"/>
            <a:ext cx="2450021"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Health</a:t>
            </a:r>
          </a:p>
        </p:txBody>
      </p:sp>
      <p:sp>
        <p:nvSpPr>
          <p:cNvPr id="15" name="Rectangle 14">
            <a:extLst>
              <a:ext uri="{FF2B5EF4-FFF2-40B4-BE49-F238E27FC236}">
                <a16:creationId xmlns:a16="http://schemas.microsoft.com/office/drawing/2014/main" id="{DF743A87-F429-2504-FC41-DF3D07F06F16}"/>
              </a:ext>
            </a:extLst>
          </p:cNvPr>
          <p:cNvSpPr/>
          <p:nvPr/>
        </p:nvSpPr>
        <p:spPr>
          <a:xfrm rot="20821633">
            <a:off x="5956290" y="5246468"/>
            <a:ext cx="6491691"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Manage illness</a:t>
            </a:r>
          </a:p>
        </p:txBody>
      </p:sp>
      <p:sp>
        <p:nvSpPr>
          <p:cNvPr id="17" name="Rectangle 16">
            <a:extLst>
              <a:ext uri="{FF2B5EF4-FFF2-40B4-BE49-F238E27FC236}">
                <a16:creationId xmlns:a16="http://schemas.microsoft.com/office/drawing/2014/main" id="{067F1B52-DF58-6D55-CAEC-264D3A0739CE}"/>
              </a:ext>
            </a:extLst>
          </p:cNvPr>
          <p:cNvSpPr/>
          <p:nvPr/>
        </p:nvSpPr>
        <p:spPr>
          <a:xfrm rot="1052952">
            <a:off x="94442" y="3123299"/>
            <a:ext cx="2262158"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Social</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71" name="Audio 70">
            <a:hlinkClick r:id="" action="ppaction://media"/>
            <a:extLst>
              <a:ext uri="{FF2B5EF4-FFF2-40B4-BE49-F238E27FC236}">
                <a16:creationId xmlns:a16="http://schemas.microsoft.com/office/drawing/2014/main" id="{A5FB7198-080A-E4E3-E49C-290971189A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8881686"/>
      </p:ext>
    </p:extLst>
  </p:cSld>
  <p:clrMapOvr>
    <a:masterClrMapping/>
  </p:clrMapOvr>
  <mc:AlternateContent xmlns:mc="http://schemas.openxmlformats.org/markup-compatibility/2006">
    <mc:Choice xmlns:p14="http://schemas.microsoft.com/office/powerpoint/2010/main" Requires="p14">
      <p:transition spd="med" p14:dur="700" advTm="37928">
        <p:fade/>
      </p:transition>
    </mc:Choice>
    <mc:Fallback>
      <p:transition spd="med" advTm="379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4C2F8F-3CEF-3C7C-E000-6DAE664380E2}"/>
              </a:ext>
            </a:extLst>
          </p:cNvPr>
          <p:cNvPicPr>
            <a:picLocks noChangeAspect="1"/>
          </p:cNvPicPr>
          <p:nvPr/>
        </p:nvPicPr>
        <p:blipFill>
          <a:blip r:embed="rId5"/>
          <a:stretch>
            <a:fillRect/>
          </a:stretch>
        </p:blipFill>
        <p:spPr>
          <a:xfrm>
            <a:off x="9561098" y="1783857"/>
            <a:ext cx="1679839" cy="1942549"/>
          </a:xfrm>
          <a:prstGeom prst="rect">
            <a:avLst/>
          </a:prstGeom>
        </p:spPr>
      </p:pic>
      <p:pic>
        <p:nvPicPr>
          <p:cNvPr id="8" name="Picture 7">
            <a:extLst>
              <a:ext uri="{FF2B5EF4-FFF2-40B4-BE49-F238E27FC236}">
                <a16:creationId xmlns:a16="http://schemas.microsoft.com/office/drawing/2014/main" id="{06CB5419-176E-B3FE-04DC-AAB5A2A894F7}"/>
              </a:ext>
            </a:extLst>
          </p:cNvPr>
          <p:cNvPicPr>
            <a:picLocks noChangeAspect="1"/>
          </p:cNvPicPr>
          <p:nvPr/>
        </p:nvPicPr>
        <p:blipFill>
          <a:blip r:embed="rId6"/>
          <a:srcRect l="-195" r="-518"/>
          <a:stretch>
            <a:fillRect/>
          </a:stretch>
        </p:blipFill>
        <p:spPr>
          <a:xfrm>
            <a:off x="1008310" y="4381083"/>
            <a:ext cx="2969211" cy="2340624"/>
          </a:xfrm>
          <a:prstGeom prst="rect">
            <a:avLst/>
          </a:prstGeom>
        </p:spPr>
      </p:pic>
      <p:sp>
        <p:nvSpPr>
          <p:cNvPr id="21" name="Rectangle: Rounded Corners 20">
            <a:extLst>
              <a:ext uri="{FF2B5EF4-FFF2-40B4-BE49-F238E27FC236}">
                <a16:creationId xmlns:a16="http://schemas.microsoft.com/office/drawing/2014/main" id="{4F6C37CD-26B6-505B-8217-A5AD39A08D97}"/>
              </a:ext>
            </a:extLst>
          </p:cNvPr>
          <p:cNvSpPr/>
          <p:nvPr/>
        </p:nvSpPr>
        <p:spPr>
          <a:xfrm>
            <a:off x="156752" y="272865"/>
            <a:ext cx="11804589" cy="1064503"/>
          </a:xfrm>
          <a:prstGeom prst="roundRect">
            <a:avLst/>
          </a:prstGeom>
          <a:solidFill>
            <a:srgbClr val="FF681F"/>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76FDF18C-9EF8-E994-CF38-867F98540E50}"/>
              </a:ext>
            </a:extLst>
          </p:cNvPr>
          <p:cNvSpPr/>
          <p:nvPr/>
        </p:nvSpPr>
        <p:spPr>
          <a:xfrm>
            <a:off x="2979930" y="3387729"/>
            <a:ext cx="6425454" cy="1186249"/>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7F520FE-5424-98DD-30A2-5E211E6128F7}"/>
              </a:ext>
            </a:extLst>
          </p:cNvPr>
          <p:cNvSpPr/>
          <p:nvPr/>
        </p:nvSpPr>
        <p:spPr>
          <a:xfrm>
            <a:off x="8043703" y="4750044"/>
            <a:ext cx="3405951" cy="1186249"/>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B2DEC4E-D620-163A-DD62-AFCDDF8E6CBE}"/>
              </a:ext>
            </a:extLst>
          </p:cNvPr>
          <p:cNvSpPr/>
          <p:nvPr/>
        </p:nvSpPr>
        <p:spPr>
          <a:xfrm>
            <a:off x="684877" y="2072307"/>
            <a:ext cx="3515695" cy="1186249"/>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E9D01D4-BB06-32D9-F21B-4F305FA4F0CE}"/>
              </a:ext>
            </a:extLst>
          </p:cNvPr>
          <p:cNvSpPr>
            <a:spLocks noGrp="1"/>
          </p:cNvSpPr>
          <p:nvPr>
            <p:ph type="sldNum" sz="quarter" idx="12"/>
          </p:nvPr>
        </p:nvSpPr>
        <p:spPr/>
        <p:txBody>
          <a:bodyPr/>
          <a:lstStyle/>
          <a:p>
            <a:fld id="{90F9BDA0-AF0E-4BA8-B742-3B9C92A3E6FE}" type="slidenum">
              <a:rPr lang="en-US" smtClean="0"/>
              <a:t>4</a:t>
            </a:fld>
            <a:endParaRPr lang="en-US"/>
          </a:p>
        </p:txBody>
      </p:sp>
      <p:sp>
        <p:nvSpPr>
          <p:cNvPr id="6" name="Title 2">
            <a:extLst>
              <a:ext uri="{FF2B5EF4-FFF2-40B4-BE49-F238E27FC236}">
                <a16:creationId xmlns:a16="http://schemas.microsoft.com/office/drawing/2014/main" id="{C94E8038-1018-6DCA-5752-51BA8C0BD23D}"/>
              </a:ext>
            </a:extLst>
          </p:cNvPr>
          <p:cNvSpPr>
            <a:spLocks noGrp="1"/>
          </p:cNvSpPr>
          <p:nvPr>
            <p:ph type="title"/>
          </p:nvPr>
        </p:nvSpPr>
        <p:spPr>
          <a:xfrm>
            <a:off x="-2197" y="333331"/>
            <a:ext cx="12189802" cy="794803"/>
          </a:xfrm>
        </p:spPr>
        <p:txBody>
          <a:bodyPr/>
          <a:lstStyle/>
          <a:p>
            <a:pPr algn="ctr"/>
            <a:r>
              <a:rPr lang="en-US" sz="6000" dirty="0">
                <a:solidFill>
                  <a:schemeClr val="bg1"/>
                </a:solidFill>
              </a:rPr>
              <a:t>What Does The Body Need:</a:t>
            </a:r>
          </a:p>
        </p:txBody>
      </p:sp>
      <p:sp>
        <p:nvSpPr>
          <p:cNvPr id="14" name="TextBox 13">
            <a:extLst>
              <a:ext uri="{FF2B5EF4-FFF2-40B4-BE49-F238E27FC236}">
                <a16:creationId xmlns:a16="http://schemas.microsoft.com/office/drawing/2014/main" id="{B43030DB-2167-5E3A-8FF3-67C6254F339F}"/>
              </a:ext>
            </a:extLst>
          </p:cNvPr>
          <p:cNvSpPr txBox="1"/>
          <p:nvPr/>
        </p:nvSpPr>
        <p:spPr>
          <a:xfrm>
            <a:off x="8417261" y="4970062"/>
            <a:ext cx="2766429" cy="707886"/>
          </a:xfrm>
          <a:prstGeom prst="rect">
            <a:avLst/>
          </a:prstGeom>
          <a:noFill/>
        </p:spPr>
        <p:txBody>
          <a:bodyPr wrap="square">
            <a:spAutoFit/>
          </a:bodyPr>
          <a:lstStyle/>
          <a:p>
            <a:r>
              <a:rPr lang="en-US" sz="4000" b="1" i="1" dirty="0">
                <a:solidFill>
                  <a:srgbClr val="002477"/>
                </a:solidFill>
                <a:latin typeface="Georgia"/>
              </a:rPr>
              <a:t>To thrive</a:t>
            </a:r>
            <a:r>
              <a:rPr kumimoji="0" lang="en-US" sz="4000" b="1" i="1" u="none" strike="noStrike" kern="1200" cap="none" spc="0" normalizeH="0" baseline="0" noProof="0" dirty="0">
                <a:ln>
                  <a:noFill/>
                </a:ln>
                <a:solidFill>
                  <a:srgbClr val="002477"/>
                </a:solidFill>
                <a:effectLst/>
                <a:uLnTx/>
                <a:uFillTx/>
                <a:latin typeface="Georgia"/>
                <a:ea typeface="+mn-ea"/>
                <a:cs typeface="+mn-cs"/>
              </a:rPr>
              <a:t> </a:t>
            </a:r>
            <a:endParaRPr lang="en-US" i="1" dirty="0"/>
          </a:p>
        </p:txBody>
      </p:sp>
      <p:sp>
        <p:nvSpPr>
          <p:cNvPr id="16" name="TextBox 15">
            <a:extLst>
              <a:ext uri="{FF2B5EF4-FFF2-40B4-BE49-F238E27FC236}">
                <a16:creationId xmlns:a16="http://schemas.microsoft.com/office/drawing/2014/main" id="{08917AE5-4CF9-8DFC-D414-8C4E73F8512C}"/>
              </a:ext>
            </a:extLst>
          </p:cNvPr>
          <p:cNvSpPr txBox="1"/>
          <p:nvPr/>
        </p:nvSpPr>
        <p:spPr>
          <a:xfrm>
            <a:off x="-2197" y="3646074"/>
            <a:ext cx="12191999" cy="707886"/>
          </a:xfrm>
          <a:prstGeom prst="rect">
            <a:avLst/>
          </a:prstGeom>
          <a:noFill/>
        </p:spPr>
        <p:txBody>
          <a:bodyPr wrap="square">
            <a:spAutoFit/>
          </a:bodyPr>
          <a:lstStyle/>
          <a:p>
            <a:pPr algn="ctr"/>
            <a:r>
              <a:rPr lang="en-US" sz="4000" b="1" i="1" dirty="0">
                <a:solidFill>
                  <a:srgbClr val="002477"/>
                </a:solidFill>
                <a:latin typeface="Georgia"/>
                <a:ea typeface="+mj-ea"/>
                <a:cs typeface="+mj-cs"/>
              </a:rPr>
              <a:t>T</a:t>
            </a:r>
            <a:r>
              <a:rPr kumimoji="0" lang="en-US" sz="4000" b="1" i="1" u="none" strike="noStrike" kern="1200" cap="none" spc="0" normalizeH="0" baseline="0" noProof="0" dirty="0">
                <a:ln>
                  <a:noFill/>
                </a:ln>
                <a:solidFill>
                  <a:srgbClr val="002477"/>
                </a:solidFill>
                <a:effectLst/>
                <a:uLnTx/>
                <a:uFillTx/>
                <a:latin typeface="Georgia"/>
                <a:ea typeface="+mj-ea"/>
                <a:cs typeface="+mj-cs"/>
              </a:rPr>
              <a:t>o function efficiently</a:t>
            </a:r>
            <a:endParaRPr lang="en-US" i="1" dirty="0"/>
          </a:p>
        </p:txBody>
      </p:sp>
      <p:sp>
        <p:nvSpPr>
          <p:cNvPr id="17" name="TextBox 16">
            <a:extLst>
              <a:ext uri="{FF2B5EF4-FFF2-40B4-BE49-F238E27FC236}">
                <a16:creationId xmlns:a16="http://schemas.microsoft.com/office/drawing/2014/main" id="{2B30E5A0-9E77-662E-75AF-6250DCDC5AC9}"/>
              </a:ext>
            </a:extLst>
          </p:cNvPr>
          <p:cNvSpPr txBox="1"/>
          <p:nvPr/>
        </p:nvSpPr>
        <p:spPr>
          <a:xfrm>
            <a:off x="958883" y="2294842"/>
            <a:ext cx="2967681" cy="707886"/>
          </a:xfrm>
          <a:prstGeom prst="rect">
            <a:avLst/>
          </a:prstGeom>
          <a:noFill/>
        </p:spPr>
        <p:txBody>
          <a:bodyPr wrap="square">
            <a:spAutoFit/>
          </a:bodyPr>
          <a:lstStyle/>
          <a:p>
            <a:r>
              <a:rPr lang="en-US" sz="4000" b="1" i="1" dirty="0">
                <a:solidFill>
                  <a:srgbClr val="002477"/>
                </a:solidFill>
                <a:latin typeface="Georgia"/>
                <a:ea typeface="+mj-ea"/>
                <a:cs typeface="+mj-cs"/>
              </a:rPr>
              <a:t>T</a:t>
            </a:r>
            <a:r>
              <a:rPr kumimoji="0" lang="en-US" sz="4000" b="1" i="1" u="none" strike="noStrike" kern="1200" cap="none" spc="0" normalizeH="0" baseline="0" noProof="0" dirty="0">
                <a:ln>
                  <a:noFill/>
                </a:ln>
                <a:solidFill>
                  <a:srgbClr val="002477"/>
                </a:solidFill>
                <a:effectLst/>
                <a:uLnTx/>
                <a:uFillTx/>
                <a:latin typeface="Georgia"/>
                <a:ea typeface="+mj-ea"/>
                <a:cs typeface="+mj-cs"/>
              </a:rPr>
              <a:t>o survive</a:t>
            </a:r>
            <a:endParaRPr lang="en-US" i="1" dirty="0"/>
          </a:p>
        </p:txBody>
      </p:sp>
      <p:pic>
        <p:nvPicPr>
          <p:cNvPr id="87" name="Audio 86">
            <a:hlinkClick r:id="" action="ppaction://media"/>
            <a:extLst>
              <a:ext uri="{FF2B5EF4-FFF2-40B4-BE49-F238E27FC236}">
                <a16:creationId xmlns:a16="http://schemas.microsoft.com/office/drawing/2014/main" id="{95625419-BA38-B8B7-4815-3AB2787F53B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2732670"/>
      </p:ext>
    </p:extLst>
  </p:cSld>
  <p:clrMapOvr>
    <a:masterClrMapping/>
  </p:clrMapOvr>
  <mc:AlternateContent xmlns:mc="http://schemas.openxmlformats.org/markup-compatibility/2006">
    <mc:Choice xmlns:p14="http://schemas.microsoft.com/office/powerpoint/2010/main" Requires="p14">
      <p:transition p14:dur="300" advTm="82465">
        <p:fade/>
      </p:transition>
    </mc:Choice>
    <mc:Fallback>
      <p:transition advTm="824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B255CB2-4CD1-4448-9CF5-5660EA4031A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1895" t="16949" r="11258" b="13155"/>
          <a:stretch>
            <a:fillRect/>
          </a:stretch>
        </p:blipFill>
        <p:spPr>
          <a:xfrm>
            <a:off x="9192888" y="217476"/>
            <a:ext cx="2392405" cy="2252761"/>
          </a:xfrm>
          <a:prstGeom prst="rect">
            <a:avLst/>
          </a:prstGeom>
        </p:spPr>
      </p:pic>
      <p:pic>
        <p:nvPicPr>
          <p:cNvPr id="65" name="Audio 64">
            <a:hlinkClick r:id="" action="ppaction://media"/>
            <a:extLst>
              <a:ext uri="{FF2B5EF4-FFF2-40B4-BE49-F238E27FC236}">
                <a16:creationId xmlns:a16="http://schemas.microsoft.com/office/drawing/2014/main" id="{ADAD9802-97D3-DFA5-0061-E02BD2E682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58" name="Rectangle 57">
            <a:extLst>
              <a:ext uri="{FF2B5EF4-FFF2-40B4-BE49-F238E27FC236}">
                <a16:creationId xmlns:a16="http://schemas.microsoft.com/office/drawing/2014/main" id="{520A52AC-9BC1-E7E9-734E-414D7C5FC75A}"/>
              </a:ext>
            </a:extLst>
          </p:cNvPr>
          <p:cNvSpPr/>
          <p:nvPr/>
        </p:nvSpPr>
        <p:spPr>
          <a:xfrm>
            <a:off x="82296" y="6159500"/>
            <a:ext cx="3854704" cy="417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9D10F3-6C9B-4B0F-942D-848EF7281F53}"/>
              </a:ext>
            </a:extLst>
          </p:cNvPr>
          <p:cNvSpPr txBox="1"/>
          <p:nvPr/>
        </p:nvSpPr>
        <p:spPr>
          <a:xfrm>
            <a:off x="1043801" y="971235"/>
            <a:ext cx="9654209" cy="5450210"/>
          </a:xfrm>
          <a:prstGeom prst="rect">
            <a:avLst/>
          </a:prstGeom>
          <a:noFill/>
        </p:spPr>
        <p:txBody>
          <a:bodyPr wrap="square" rtlCol="0">
            <a:spAutoFit/>
          </a:bodyPr>
          <a:lstStyle/>
          <a:p>
            <a:pPr>
              <a:spcAft>
                <a:spcPts val="100"/>
              </a:spcAft>
            </a:pPr>
            <a:r>
              <a:rPr lang="en-US" sz="2000" b="1" u="sng" dirty="0"/>
              <a:t>Macronutrients:</a:t>
            </a:r>
            <a:r>
              <a:rPr lang="en-US" sz="2000" b="1" dirty="0"/>
              <a:t>  </a:t>
            </a:r>
          </a:p>
          <a:p>
            <a:pPr>
              <a:spcAft>
                <a:spcPts val="100"/>
              </a:spcAft>
            </a:pPr>
            <a:r>
              <a:rPr lang="en-US" dirty="0"/>
              <a:t>Carbohydrates, Proteins &amp; Fats - Main components of food</a:t>
            </a:r>
            <a:endParaRPr lang="en-US" sz="700" b="1" dirty="0"/>
          </a:p>
          <a:p>
            <a:pPr marL="0" lvl="2">
              <a:spcAft>
                <a:spcPts val="100"/>
              </a:spcAft>
              <a:buNone/>
            </a:pPr>
            <a:endParaRPr lang="en-US" sz="700" b="1" dirty="0"/>
          </a:p>
          <a:p>
            <a:pPr marL="0" lvl="2">
              <a:spcAft>
                <a:spcPts val="100"/>
              </a:spcAft>
            </a:pPr>
            <a:r>
              <a:rPr lang="en-US" sz="2000" b="1" u="sng" dirty="0"/>
              <a:t>Micronutrients:</a:t>
            </a:r>
            <a:r>
              <a:rPr lang="en-US" sz="2000" b="1" dirty="0"/>
              <a:t>  </a:t>
            </a:r>
          </a:p>
          <a:p>
            <a:pPr marL="0" lvl="2">
              <a:spcAft>
                <a:spcPts val="100"/>
              </a:spcAft>
            </a:pPr>
            <a:r>
              <a:rPr lang="en-US" dirty="0"/>
              <a:t>Vitamins -</a:t>
            </a:r>
            <a:r>
              <a:rPr lang="en-US" sz="1600" dirty="0"/>
              <a:t>A, B series, D and </a:t>
            </a:r>
            <a:r>
              <a:rPr lang="en-US" dirty="0"/>
              <a:t>Minerals -</a:t>
            </a:r>
            <a:r>
              <a:rPr lang="en-US" sz="1600" dirty="0"/>
              <a:t>Calcium, Potassium Sodium, Iron, Zinc</a:t>
            </a:r>
            <a:r>
              <a:rPr lang="en-US" dirty="0"/>
              <a:t> </a:t>
            </a:r>
          </a:p>
          <a:p>
            <a:pPr marL="0" lvl="2">
              <a:spcAft>
                <a:spcPts val="100"/>
              </a:spcAft>
              <a:buNone/>
            </a:pPr>
            <a:endParaRPr lang="en-US" sz="700" b="1" dirty="0"/>
          </a:p>
          <a:p>
            <a:pPr marL="0" lvl="2">
              <a:spcAft>
                <a:spcPts val="100"/>
              </a:spcAft>
            </a:pPr>
            <a:r>
              <a:rPr lang="en-US" sz="2000" b="1" u="sng" dirty="0"/>
              <a:t>Phytonutrients:</a:t>
            </a:r>
            <a:r>
              <a:rPr lang="en-US" sz="2000" b="1" dirty="0"/>
              <a:t> </a:t>
            </a:r>
          </a:p>
          <a:p>
            <a:pPr marL="0" lvl="2">
              <a:spcAft>
                <a:spcPts val="100"/>
              </a:spcAft>
            </a:pPr>
            <a:r>
              <a:rPr lang="en-US" dirty="0"/>
              <a:t>Reduce, Slow, and Prevent cellular damage, Repair DNA, Decrease inflammation, Lower the risk of cancer and chronic disease, Improve Cognition, Immunity, and Cardiovascular health</a:t>
            </a:r>
          </a:p>
          <a:p>
            <a:pPr marL="742939" lvl="3" indent="-285750">
              <a:spcAft>
                <a:spcPts val="100"/>
              </a:spcAft>
              <a:buFont typeface="Arial" panose="020B0604020202020204" pitchFamily="34" charset="0"/>
              <a:buChar char="•"/>
            </a:pPr>
            <a:r>
              <a:rPr lang="en-US" sz="1600" dirty="0"/>
              <a:t>Flavonoids, Carotenoids, Resveratrol</a:t>
            </a:r>
            <a:endParaRPr lang="en-US" sz="2000" dirty="0"/>
          </a:p>
          <a:p>
            <a:pPr marL="742939" lvl="3" indent="-285750">
              <a:spcAft>
                <a:spcPts val="100"/>
              </a:spcAft>
              <a:buFont typeface="Arial" panose="020B0604020202020204" pitchFamily="34" charset="0"/>
              <a:buChar char="•"/>
            </a:pPr>
            <a:r>
              <a:rPr lang="en-US" sz="1600" dirty="0"/>
              <a:t>Fruits, vegetables, nuts, grains, tea </a:t>
            </a:r>
          </a:p>
          <a:p>
            <a:pPr>
              <a:spcAft>
                <a:spcPts val="100"/>
              </a:spcAft>
            </a:pPr>
            <a:endParaRPr lang="en-US" sz="700" b="1" u="sng" dirty="0"/>
          </a:p>
          <a:p>
            <a:pPr>
              <a:spcAft>
                <a:spcPts val="100"/>
              </a:spcAft>
            </a:pPr>
            <a:r>
              <a:rPr lang="en-US" sz="2000" b="1" u="sng" dirty="0"/>
              <a:t>Antioxidants:</a:t>
            </a:r>
            <a:r>
              <a:rPr lang="en-US" sz="2000" b="1" dirty="0"/>
              <a:t> </a:t>
            </a:r>
          </a:p>
          <a:p>
            <a:pPr>
              <a:spcAft>
                <a:spcPts val="100"/>
              </a:spcAft>
            </a:pPr>
            <a:r>
              <a:rPr lang="en-US" dirty="0"/>
              <a:t>A class of phytonutrients and provide the same benefits</a:t>
            </a:r>
          </a:p>
          <a:p>
            <a:pPr marL="742939" lvl="1" indent="-285750">
              <a:spcAft>
                <a:spcPts val="100"/>
              </a:spcAft>
              <a:buFont typeface="Arial" panose="020B0604020202020204" pitchFamily="34" charset="0"/>
              <a:buChar char="•"/>
            </a:pPr>
            <a:r>
              <a:rPr lang="en-US" sz="1600" dirty="0"/>
              <a:t>Berries, Dark Chocolate, Leafy Greens, Nuts, Legumes, Beans, Turmeric, Cinnamon, Oregano, Tea</a:t>
            </a:r>
            <a:endParaRPr lang="en-US" sz="700" b="1" dirty="0"/>
          </a:p>
          <a:p>
            <a:pPr marL="0" lvl="2">
              <a:spcAft>
                <a:spcPts val="100"/>
              </a:spcAft>
              <a:buNone/>
            </a:pPr>
            <a:endParaRPr lang="en-US" sz="700" b="1" dirty="0"/>
          </a:p>
          <a:p>
            <a:pPr marL="0" lvl="2">
              <a:spcAft>
                <a:spcPts val="100"/>
              </a:spcAft>
              <a:buNone/>
            </a:pPr>
            <a:r>
              <a:rPr lang="en-US" sz="2000" b="1" u="sng" dirty="0"/>
              <a:t>Fiber:</a:t>
            </a:r>
            <a:r>
              <a:rPr lang="en-US" dirty="0"/>
              <a:t>  </a:t>
            </a:r>
          </a:p>
          <a:p>
            <a:pPr marL="0" lvl="2">
              <a:spcAft>
                <a:spcPts val="100"/>
              </a:spcAft>
              <a:buNone/>
            </a:pPr>
            <a:r>
              <a:rPr lang="en-US" dirty="0"/>
              <a:t>Support digestive health, Feed the healthy gut microbes (probiotics), Lower cholesterol, Stabilize blood sugar, Aid in weight management</a:t>
            </a:r>
          </a:p>
          <a:p>
            <a:pPr marL="742939" lvl="3" indent="-285750">
              <a:spcAft>
                <a:spcPts val="100"/>
              </a:spcAft>
              <a:buFont typeface="Arial" panose="020B0604020202020204" pitchFamily="34" charset="0"/>
              <a:buChar char="•"/>
            </a:pPr>
            <a:r>
              <a:rPr lang="en-US" sz="1600" dirty="0"/>
              <a:t>Whole Grains, Fruit, Vegetables, Beans, Legumes, Nuts, Seeds </a:t>
            </a:r>
          </a:p>
        </p:txBody>
      </p:sp>
      <p:sp>
        <p:nvSpPr>
          <p:cNvPr id="19" name="Title 1">
            <a:extLst>
              <a:ext uri="{FF2B5EF4-FFF2-40B4-BE49-F238E27FC236}">
                <a16:creationId xmlns:a16="http://schemas.microsoft.com/office/drawing/2014/main" id="{BA88E964-D23E-43DA-DD7A-BA97B01EFC92}"/>
              </a:ext>
            </a:extLst>
          </p:cNvPr>
          <p:cNvSpPr>
            <a:spLocks noGrp="1"/>
          </p:cNvSpPr>
          <p:nvPr>
            <p:ph type="title"/>
          </p:nvPr>
        </p:nvSpPr>
        <p:spPr>
          <a:xfrm>
            <a:off x="339726" y="217476"/>
            <a:ext cx="3597274" cy="731520"/>
          </a:xfrm>
        </p:spPr>
        <p:txBody>
          <a:bodyPr/>
          <a:lstStyle/>
          <a:p>
            <a:r>
              <a:rPr lang="en-US" dirty="0">
                <a:solidFill>
                  <a:schemeClr val="bg2">
                    <a:lumMod val="50000"/>
                  </a:schemeClr>
                </a:solidFill>
              </a:rPr>
              <a:t>Food Categories</a:t>
            </a:r>
            <a:endParaRPr lang="en-US" dirty="0"/>
          </a:p>
        </p:txBody>
      </p:sp>
    </p:spTree>
    <p:extLst>
      <p:ext uri="{BB962C8B-B14F-4D97-AF65-F5344CB8AC3E}">
        <p14:creationId xmlns:p14="http://schemas.microsoft.com/office/powerpoint/2010/main" val="865547101"/>
      </p:ext>
    </p:extLst>
  </p:cSld>
  <p:clrMapOvr>
    <a:masterClrMapping/>
  </p:clrMapOvr>
  <mc:AlternateContent xmlns:mc="http://schemas.openxmlformats.org/markup-compatibility/2006">
    <mc:Choice xmlns:p14="http://schemas.microsoft.com/office/powerpoint/2010/main" Requires="p14">
      <p:transition spd="med" p14:dur="700" advTm="91694">
        <p:fade/>
      </p:transition>
    </mc:Choice>
    <mc:Fallback>
      <p:transition spd="med" advTm="916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yramid Lego Stock Illustrations – 599 ...">
            <a:extLst>
              <a:ext uri="{FF2B5EF4-FFF2-40B4-BE49-F238E27FC236}">
                <a16:creationId xmlns:a16="http://schemas.microsoft.com/office/drawing/2014/main" id="{1C8F27A6-4C3E-B2E6-DB1C-2C75B2C2C8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51" r="4423"/>
          <a:stretch>
            <a:fillRect/>
          </a:stretch>
        </p:blipFill>
        <p:spPr bwMode="auto">
          <a:xfrm>
            <a:off x="4046163" y="1977081"/>
            <a:ext cx="7997555" cy="4958465"/>
          </a:xfrm>
          <a:prstGeom prst="rect">
            <a:avLst/>
          </a:prstGeom>
          <a:noFill/>
          <a:extLst>
            <a:ext uri="{909E8E84-426E-40DD-AFC4-6F175D3DCCD1}">
              <a14:hiddenFill xmlns:a14="http://schemas.microsoft.com/office/drawing/2010/main">
                <a:solidFill>
                  <a:srgbClr val="FFFFFF"/>
                </a:solidFill>
              </a14:hiddenFill>
            </a:ext>
          </a:extLst>
        </p:spPr>
      </p:pic>
      <p:sp>
        <p:nvSpPr>
          <p:cNvPr id="3" name="Right Triangle 2">
            <a:extLst>
              <a:ext uri="{FF2B5EF4-FFF2-40B4-BE49-F238E27FC236}">
                <a16:creationId xmlns:a16="http://schemas.microsoft.com/office/drawing/2014/main" id="{1546392E-A682-5D19-AC87-6D9A6D4A38B7}"/>
              </a:ext>
            </a:extLst>
          </p:cNvPr>
          <p:cNvSpPr/>
          <p:nvPr/>
        </p:nvSpPr>
        <p:spPr>
          <a:xfrm rot="16200000">
            <a:off x="2067315" y="4502689"/>
            <a:ext cx="721322" cy="32363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1866F269-6D3F-331B-BD7B-97D523091F3E}"/>
              </a:ext>
            </a:extLst>
          </p:cNvPr>
          <p:cNvSpPr/>
          <p:nvPr/>
        </p:nvSpPr>
        <p:spPr>
          <a:xfrm rot="12416075">
            <a:off x="4032436" y="4670715"/>
            <a:ext cx="403639" cy="82961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ight Triangle 4">
            <a:extLst>
              <a:ext uri="{FF2B5EF4-FFF2-40B4-BE49-F238E27FC236}">
                <a16:creationId xmlns:a16="http://schemas.microsoft.com/office/drawing/2014/main" id="{28CF4DFC-F631-2FE4-6207-3979B28CFE49}"/>
              </a:ext>
            </a:extLst>
          </p:cNvPr>
          <p:cNvSpPr/>
          <p:nvPr/>
        </p:nvSpPr>
        <p:spPr>
          <a:xfrm rot="18836675">
            <a:off x="1735930" y="5556289"/>
            <a:ext cx="449377" cy="7451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5F77A855-9359-05D1-420E-DE62500A04EA}"/>
              </a:ext>
            </a:extLst>
          </p:cNvPr>
          <p:cNvSpPr txBox="1"/>
          <p:nvPr/>
        </p:nvSpPr>
        <p:spPr>
          <a:xfrm>
            <a:off x="1" y="-19524"/>
            <a:ext cx="7610906" cy="1200329"/>
          </a:xfrm>
          <a:prstGeom prst="rect">
            <a:avLst/>
          </a:prstGeom>
          <a:noFill/>
        </p:spPr>
        <p:txBody>
          <a:bodyPr wrap="square" rtlCol="0">
            <a:spAutoFit/>
          </a:bodyPr>
          <a:lstStyle/>
          <a:p>
            <a:r>
              <a:rPr lang="en-US" sz="7200" b="1" dirty="0">
                <a:latin typeface="+mj-lt"/>
              </a:rPr>
              <a:t>Macronutrients</a:t>
            </a:r>
            <a:endParaRPr lang="en-US" sz="6600" b="1" dirty="0">
              <a:solidFill>
                <a:schemeClr val="bg1"/>
              </a:solidFill>
              <a:latin typeface="+mj-lt"/>
            </a:endParaRPr>
          </a:p>
        </p:txBody>
      </p:sp>
      <p:pic>
        <p:nvPicPr>
          <p:cNvPr id="2054" name="Picture 6" descr="2+ Thousand Lego 3 Royalty-Free Images ...">
            <a:extLst>
              <a:ext uri="{FF2B5EF4-FFF2-40B4-BE49-F238E27FC236}">
                <a16:creationId xmlns:a16="http://schemas.microsoft.com/office/drawing/2014/main" id="{803EAB5D-0ECD-0C45-3692-B46C51AEAF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511" t="10944" r="34546" b="16802"/>
          <a:stretch>
            <a:fillRect/>
          </a:stretch>
        </p:blipFill>
        <p:spPr bwMode="auto">
          <a:xfrm>
            <a:off x="1203927" y="1187506"/>
            <a:ext cx="3155283" cy="4062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F97EF0-6ADE-9CFB-82D9-21DC17C80593}"/>
              </a:ext>
            </a:extLst>
          </p:cNvPr>
          <p:cNvSpPr txBox="1"/>
          <p:nvPr/>
        </p:nvSpPr>
        <p:spPr>
          <a:xfrm>
            <a:off x="4131806" y="2633530"/>
            <a:ext cx="7997555" cy="4062651"/>
          </a:xfrm>
          <a:prstGeom prst="rect">
            <a:avLst/>
          </a:prstGeom>
          <a:noFill/>
          <a:effectLst>
            <a:outerShdw dist="50800" dir="5400000" algn="ctr" rotWithShape="0">
              <a:srgbClr val="000000"/>
            </a:outerShdw>
          </a:effectLst>
        </p:spPr>
        <p:txBody>
          <a:bodyPr wrap="square" rtlCol="0">
            <a:spAutoFit/>
          </a:bodyPr>
          <a:lstStyle/>
          <a:p>
            <a:pPr algn="ctr"/>
            <a:r>
              <a:rPr lang="en-US" sz="6000" b="1" dirty="0">
                <a:ln>
                  <a:solidFill>
                    <a:schemeClr val="accent1"/>
                  </a:solidFill>
                </a:ln>
                <a:solidFill>
                  <a:schemeClr val="bg1"/>
                </a:solidFill>
                <a:effectLst>
                  <a:reflection stA="45000" endPos="5000" dist="50800" dir="5400000" sy="-100000" algn="bl" rotWithShape="0"/>
                </a:effectLst>
                <a:latin typeface="+mj-lt"/>
              </a:rPr>
              <a:t>The</a:t>
            </a:r>
          </a:p>
          <a:p>
            <a:pPr algn="ctr"/>
            <a:r>
              <a:rPr lang="en-US" sz="6600" b="1" dirty="0">
                <a:ln>
                  <a:solidFill>
                    <a:schemeClr val="accent1"/>
                  </a:solidFill>
                </a:ln>
                <a:solidFill>
                  <a:schemeClr val="bg1"/>
                </a:solidFill>
                <a:effectLst>
                  <a:reflection stA="45000" endPos="5000" dist="50800" dir="5400000" sy="-100000" algn="bl" rotWithShape="0"/>
                </a:effectLst>
                <a:latin typeface="+mj-lt"/>
              </a:rPr>
              <a:t>Building </a:t>
            </a:r>
          </a:p>
          <a:p>
            <a:pPr algn="ctr"/>
            <a:r>
              <a:rPr lang="en-US" sz="6600" b="1" dirty="0">
                <a:ln>
                  <a:solidFill>
                    <a:schemeClr val="accent1"/>
                  </a:solidFill>
                </a:ln>
                <a:solidFill>
                  <a:schemeClr val="bg1"/>
                </a:solidFill>
                <a:effectLst>
                  <a:reflection stA="45000" endPos="5000" dist="50800" dir="5400000" sy="-100000" algn="bl" rotWithShape="0"/>
                </a:effectLst>
                <a:latin typeface="+mj-lt"/>
              </a:rPr>
              <a:t>Blocks </a:t>
            </a:r>
          </a:p>
          <a:p>
            <a:pPr algn="ctr"/>
            <a:r>
              <a:rPr lang="en-US" sz="6600" b="1" dirty="0">
                <a:ln>
                  <a:solidFill>
                    <a:schemeClr val="accent1"/>
                  </a:solidFill>
                </a:ln>
                <a:solidFill>
                  <a:schemeClr val="bg1"/>
                </a:solidFill>
                <a:effectLst>
                  <a:reflection stA="45000" endPos="5000" dist="50800" dir="5400000" sy="-100000" algn="bl" rotWithShape="0"/>
                </a:effectLst>
                <a:latin typeface="+mj-lt"/>
              </a:rPr>
              <a:t>of Nutrition</a:t>
            </a:r>
          </a:p>
        </p:txBody>
      </p:sp>
      <p:sp>
        <p:nvSpPr>
          <p:cNvPr id="16" name="TextBox 15">
            <a:extLst>
              <a:ext uri="{FF2B5EF4-FFF2-40B4-BE49-F238E27FC236}">
                <a16:creationId xmlns:a16="http://schemas.microsoft.com/office/drawing/2014/main" id="{CB9551FE-B912-045F-D6D3-FFD716069C9F}"/>
              </a:ext>
            </a:extLst>
          </p:cNvPr>
          <p:cNvSpPr txBox="1"/>
          <p:nvPr/>
        </p:nvSpPr>
        <p:spPr>
          <a:xfrm rot="21230819">
            <a:off x="1954148" y="4045748"/>
            <a:ext cx="2252923" cy="646331"/>
          </a:xfrm>
          <a:prstGeom prst="rect">
            <a:avLst/>
          </a:prstGeom>
          <a:noFill/>
        </p:spPr>
        <p:txBody>
          <a:bodyPr wrap="square" rtlCol="0">
            <a:spAutoFit/>
          </a:bodyPr>
          <a:lstStyle/>
          <a:p>
            <a:pPr algn="ctr"/>
            <a:r>
              <a:rPr lang="en-US" sz="3600" b="1" dirty="0"/>
              <a:t>Fat</a:t>
            </a:r>
          </a:p>
        </p:txBody>
      </p:sp>
      <p:sp>
        <p:nvSpPr>
          <p:cNvPr id="17" name="TextBox 16">
            <a:extLst>
              <a:ext uri="{FF2B5EF4-FFF2-40B4-BE49-F238E27FC236}">
                <a16:creationId xmlns:a16="http://schemas.microsoft.com/office/drawing/2014/main" id="{A99FF216-1197-0769-AA0E-7437A846A444}"/>
              </a:ext>
            </a:extLst>
          </p:cNvPr>
          <p:cNvSpPr txBox="1"/>
          <p:nvPr/>
        </p:nvSpPr>
        <p:spPr>
          <a:xfrm rot="21215293">
            <a:off x="1926847" y="2910112"/>
            <a:ext cx="2135361" cy="646331"/>
          </a:xfrm>
          <a:prstGeom prst="rect">
            <a:avLst/>
          </a:prstGeom>
          <a:noFill/>
        </p:spPr>
        <p:txBody>
          <a:bodyPr wrap="square" rtlCol="0">
            <a:spAutoFit/>
          </a:bodyPr>
          <a:lstStyle/>
          <a:p>
            <a:pPr algn="ctr"/>
            <a:r>
              <a:rPr lang="en-US" sz="3600" b="1" dirty="0"/>
              <a:t>Protein</a:t>
            </a:r>
          </a:p>
        </p:txBody>
      </p:sp>
      <p:sp>
        <p:nvSpPr>
          <p:cNvPr id="18" name="TextBox 17">
            <a:extLst>
              <a:ext uri="{FF2B5EF4-FFF2-40B4-BE49-F238E27FC236}">
                <a16:creationId xmlns:a16="http://schemas.microsoft.com/office/drawing/2014/main" id="{6E53CE0A-4B0E-3BF6-6754-AB8018A57F9E}"/>
              </a:ext>
            </a:extLst>
          </p:cNvPr>
          <p:cNvSpPr txBox="1"/>
          <p:nvPr/>
        </p:nvSpPr>
        <p:spPr>
          <a:xfrm rot="21302318">
            <a:off x="1801131" y="1937089"/>
            <a:ext cx="2252923" cy="646331"/>
          </a:xfrm>
          <a:prstGeom prst="rect">
            <a:avLst/>
          </a:prstGeom>
          <a:noFill/>
        </p:spPr>
        <p:txBody>
          <a:bodyPr wrap="square" rtlCol="0">
            <a:spAutoFit/>
          </a:bodyPr>
          <a:lstStyle/>
          <a:p>
            <a:pPr algn="ctr"/>
            <a:r>
              <a:rPr lang="en-US" sz="3600" b="1" dirty="0"/>
              <a:t>Carb</a:t>
            </a:r>
          </a:p>
        </p:txBody>
      </p:sp>
      <p:pic>
        <p:nvPicPr>
          <p:cNvPr id="2061" name="Audio 2060">
            <a:hlinkClick r:id="" action="ppaction://media"/>
            <a:extLst>
              <a:ext uri="{FF2B5EF4-FFF2-40B4-BE49-F238E27FC236}">
                <a16:creationId xmlns:a16="http://schemas.microsoft.com/office/drawing/2014/main" id="{92C56DF2-85DF-F8D4-5EC3-3253617169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837"/>
    </mc:Choice>
    <mc:Fallback>
      <p:transition spd="slow" advTm="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6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CBEBF13-0B1F-A442-BAFD-35345084E512}"/>
              </a:ext>
            </a:extLst>
          </p:cNvPr>
          <p:cNvPicPr>
            <a:picLocks noChangeAspect="1"/>
          </p:cNvPicPr>
          <p:nvPr/>
        </p:nvPicPr>
        <p:blipFill>
          <a:blip r:embed="rId5"/>
          <a:stretch>
            <a:fillRect/>
          </a:stretch>
        </p:blipFill>
        <p:spPr>
          <a:xfrm>
            <a:off x="10148467" y="0"/>
            <a:ext cx="2010702" cy="2010702"/>
          </a:xfrm>
          <a:prstGeom prst="rect">
            <a:avLst/>
          </a:prstGeom>
        </p:spPr>
      </p:pic>
      <p:pic>
        <p:nvPicPr>
          <p:cNvPr id="29700" name="Picture 3">
            <a:extLst>
              <a:ext uri="{FF2B5EF4-FFF2-40B4-BE49-F238E27FC236}">
                <a16:creationId xmlns:a16="http://schemas.microsoft.com/office/drawing/2014/main" id="{35F9D3A6-3ABB-4A65-920D-1E57902951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6082" y="2071847"/>
            <a:ext cx="43434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D9C6018-4D6B-8313-20DE-FB80D784A9FB}"/>
              </a:ext>
            </a:extLst>
          </p:cNvPr>
          <p:cNvPicPr>
            <a:picLocks noChangeAspect="1"/>
          </p:cNvPicPr>
          <p:nvPr/>
        </p:nvPicPr>
        <p:blipFill>
          <a:blip r:embed="rId7"/>
          <a:stretch>
            <a:fillRect/>
          </a:stretch>
        </p:blipFill>
        <p:spPr>
          <a:xfrm>
            <a:off x="5157367" y="5084393"/>
            <a:ext cx="1597614" cy="1379757"/>
          </a:xfrm>
          <a:prstGeom prst="rect">
            <a:avLst/>
          </a:prstGeom>
        </p:spPr>
      </p:pic>
      <p:pic>
        <p:nvPicPr>
          <p:cNvPr id="8" name="Picture 7">
            <a:extLst>
              <a:ext uri="{FF2B5EF4-FFF2-40B4-BE49-F238E27FC236}">
                <a16:creationId xmlns:a16="http://schemas.microsoft.com/office/drawing/2014/main" id="{0DD96A12-7DC4-7251-5F43-1EED5FF83A52}"/>
              </a:ext>
            </a:extLst>
          </p:cNvPr>
          <p:cNvPicPr>
            <a:picLocks noChangeAspect="1"/>
          </p:cNvPicPr>
          <p:nvPr/>
        </p:nvPicPr>
        <p:blipFill>
          <a:blip r:embed="rId8"/>
          <a:stretch>
            <a:fillRect/>
          </a:stretch>
        </p:blipFill>
        <p:spPr>
          <a:xfrm>
            <a:off x="8108061" y="4865396"/>
            <a:ext cx="1219286" cy="2019075"/>
          </a:xfrm>
          <a:prstGeom prst="rect">
            <a:avLst/>
          </a:prstGeom>
        </p:spPr>
      </p:pic>
      <p:pic>
        <p:nvPicPr>
          <p:cNvPr id="9" name="Picture 8">
            <a:extLst>
              <a:ext uri="{FF2B5EF4-FFF2-40B4-BE49-F238E27FC236}">
                <a16:creationId xmlns:a16="http://schemas.microsoft.com/office/drawing/2014/main" id="{D63A2972-61DC-75F7-B064-E646D1A1BF65}"/>
              </a:ext>
            </a:extLst>
          </p:cNvPr>
          <p:cNvPicPr>
            <a:picLocks noChangeAspect="1"/>
          </p:cNvPicPr>
          <p:nvPr/>
        </p:nvPicPr>
        <p:blipFill>
          <a:blip r:embed="rId9"/>
          <a:stretch>
            <a:fillRect/>
          </a:stretch>
        </p:blipFill>
        <p:spPr>
          <a:xfrm>
            <a:off x="4811270" y="441253"/>
            <a:ext cx="1015639" cy="1564913"/>
          </a:xfrm>
          <a:prstGeom prst="rect">
            <a:avLst/>
          </a:prstGeom>
        </p:spPr>
      </p:pic>
      <p:pic>
        <p:nvPicPr>
          <p:cNvPr id="10" name="Picture 9">
            <a:extLst>
              <a:ext uri="{FF2B5EF4-FFF2-40B4-BE49-F238E27FC236}">
                <a16:creationId xmlns:a16="http://schemas.microsoft.com/office/drawing/2014/main" id="{9A3C57C4-12FB-A1DA-D89E-B5F73407B399}"/>
              </a:ext>
            </a:extLst>
          </p:cNvPr>
          <p:cNvPicPr>
            <a:picLocks noChangeAspect="1"/>
          </p:cNvPicPr>
          <p:nvPr/>
        </p:nvPicPr>
        <p:blipFill>
          <a:blip r:embed="rId10"/>
          <a:stretch>
            <a:fillRect/>
          </a:stretch>
        </p:blipFill>
        <p:spPr>
          <a:xfrm>
            <a:off x="10930776" y="5314774"/>
            <a:ext cx="1219286" cy="1293099"/>
          </a:xfrm>
          <a:prstGeom prst="rect">
            <a:avLst/>
          </a:prstGeom>
        </p:spPr>
      </p:pic>
      <p:pic>
        <p:nvPicPr>
          <p:cNvPr id="11" name="Picture 10">
            <a:extLst>
              <a:ext uri="{FF2B5EF4-FFF2-40B4-BE49-F238E27FC236}">
                <a16:creationId xmlns:a16="http://schemas.microsoft.com/office/drawing/2014/main" id="{92091EBC-C4E4-99C3-05AD-3AACF10C2DDD}"/>
              </a:ext>
            </a:extLst>
          </p:cNvPr>
          <p:cNvPicPr>
            <a:picLocks noChangeAspect="1"/>
          </p:cNvPicPr>
          <p:nvPr/>
        </p:nvPicPr>
        <p:blipFill>
          <a:blip r:embed="rId11"/>
          <a:stretch>
            <a:fillRect/>
          </a:stretch>
        </p:blipFill>
        <p:spPr>
          <a:xfrm>
            <a:off x="41938" y="5321944"/>
            <a:ext cx="1775587" cy="1469040"/>
          </a:xfrm>
          <a:prstGeom prst="rect">
            <a:avLst/>
          </a:prstGeom>
        </p:spPr>
      </p:pic>
      <p:pic>
        <p:nvPicPr>
          <p:cNvPr id="13" name="Picture 12">
            <a:extLst>
              <a:ext uri="{FF2B5EF4-FFF2-40B4-BE49-F238E27FC236}">
                <a16:creationId xmlns:a16="http://schemas.microsoft.com/office/drawing/2014/main" id="{5A657180-1CE7-4674-B8D8-BA9629BC5A19}"/>
              </a:ext>
            </a:extLst>
          </p:cNvPr>
          <p:cNvPicPr>
            <a:picLocks noChangeAspect="1"/>
          </p:cNvPicPr>
          <p:nvPr/>
        </p:nvPicPr>
        <p:blipFill>
          <a:blip r:embed="rId12"/>
          <a:stretch>
            <a:fillRect/>
          </a:stretch>
        </p:blipFill>
        <p:spPr>
          <a:xfrm>
            <a:off x="9221794" y="3748427"/>
            <a:ext cx="1853345" cy="1441829"/>
          </a:xfrm>
          <a:prstGeom prst="rect">
            <a:avLst/>
          </a:prstGeom>
        </p:spPr>
      </p:pic>
      <p:pic>
        <p:nvPicPr>
          <p:cNvPr id="15" name="Picture 14">
            <a:extLst>
              <a:ext uri="{FF2B5EF4-FFF2-40B4-BE49-F238E27FC236}">
                <a16:creationId xmlns:a16="http://schemas.microsoft.com/office/drawing/2014/main" id="{8171BE3C-9228-AEC1-3011-AD5A740FDD71}"/>
              </a:ext>
            </a:extLst>
          </p:cNvPr>
          <p:cNvPicPr>
            <a:picLocks noChangeAspect="1"/>
          </p:cNvPicPr>
          <p:nvPr/>
        </p:nvPicPr>
        <p:blipFill>
          <a:blip r:embed="rId13"/>
          <a:stretch>
            <a:fillRect/>
          </a:stretch>
        </p:blipFill>
        <p:spPr>
          <a:xfrm>
            <a:off x="631459" y="3629063"/>
            <a:ext cx="2186660" cy="1355601"/>
          </a:xfrm>
          <a:prstGeom prst="rect">
            <a:avLst/>
          </a:prstGeom>
        </p:spPr>
      </p:pic>
      <p:pic>
        <p:nvPicPr>
          <p:cNvPr id="17" name="Picture 16">
            <a:extLst>
              <a:ext uri="{FF2B5EF4-FFF2-40B4-BE49-F238E27FC236}">
                <a16:creationId xmlns:a16="http://schemas.microsoft.com/office/drawing/2014/main" id="{3FFA4AEF-BACE-FBD2-5A9C-0FECF1703B2E}"/>
              </a:ext>
            </a:extLst>
          </p:cNvPr>
          <p:cNvPicPr>
            <a:picLocks noChangeAspect="1"/>
          </p:cNvPicPr>
          <p:nvPr/>
        </p:nvPicPr>
        <p:blipFill>
          <a:blip r:embed="rId14"/>
          <a:stretch>
            <a:fillRect/>
          </a:stretch>
        </p:blipFill>
        <p:spPr>
          <a:xfrm>
            <a:off x="2624192" y="3115316"/>
            <a:ext cx="1362527" cy="1537027"/>
          </a:xfrm>
          <a:prstGeom prst="rect">
            <a:avLst/>
          </a:prstGeom>
        </p:spPr>
      </p:pic>
      <p:pic>
        <p:nvPicPr>
          <p:cNvPr id="19" name="Picture 18">
            <a:extLst>
              <a:ext uri="{FF2B5EF4-FFF2-40B4-BE49-F238E27FC236}">
                <a16:creationId xmlns:a16="http://schemas.microsoft.com/office/drawing/2014/main" id="{435B2FF1-A26A-5C88-88AE-99F17407682A}"/>
              </a:ext>
            </a:extLst>
          </p:cNvPr>
          <p:cNvPicPr>
            <a:picLocks noChangeAspect="1"/>
          </p:cNvPicPr>
          <p:nvPr/>
        </p:nvPicPr>
        <p:blipFill>
          <a:blip r:embed="rId15"/>
          <a:stretch>
            <a:fillRect/>
          </a:stretch>
        </p:blipFill>
        <p:spPr>
          <a:xfrm>
            <a:off x="6510609" y="-66712"/>
            <a:ext cx="1942661" cy="1315635"/>
          </a:xfrm>
          <a:prstGeom prst="rect">
            <a:avLst/>
          </a:prstGeom>
        </p:spPr>
      </p:pic>
      <p:pic>
        <p:nvPicPr>
          <p:cNvPr id="23" name="Picture 22">
            <a:extLst>
              <a:ext uri="{FF2B5EF4-FFF2-40B4-BE49-F238E27FC236}">
                <a16:creationId xmlns:a16="http://schemas.microsoft.com/office/drawing/2014/main" id="{BF1E5AD8-1A70-3E9A-9157-8C82E2C91BC2}"/>
              </a:ext>
            </a:extLst>
          </p:cNvPr>
          <p:cNvPicPr>
            <a:picLocks noChangeAspect="1"/>
          </p:cNvPicPr>
          <p:nvPr/>
        </p:nvPicPr>
        <p:blipFill>
          <a:blip r:embed="rId16"/>
          <a:stretch>
            <a:fillRect/>
          </a:stretch>
        </p:blipFill>
        <p:spPr>
          <a:xfrm>
            <a:off x="11153098" y="1864336"/>
            <a:ext cx="774642" cy="1859140"/>
          </a:xfrm>
          <a:prstGeom prst="rect">
            <a:avLst/>
          </a:prstGeom>
        </p:spPr>
      </p:pic>
      <p:pic>
        <p:nvPicPr>
          <p:cNvPr id="24" name="Picture 23">
            <a:extLst>
              <a:ext uri="{FF2B5EF4-FFF2-40B4-BE49-F238E27FC236}">
                <a16:creationId xmlns:a16="http://schemas.microsoft.com/office/drawing/2014/main" id="{49965AFB-2E46-E118-B83D-BA98634AD71D}"/>
              </a:ext>
            </a:extLst>
          </p:cNvPr>
          <p:cNvPicPr>
            <a:picLocks noChangeAspect="1"/>
          </p:cNvPicPr>
          <p:nvPr/>
        </p:nvPicPr>
        <p:blipFill>
          <a:blip r:embed="rId17"/>
          <a:stretch>
            <a:fillRect/>
          </a:stretch>
        </p:blipFill>
        <p:spPr>
          <a:xfrm>
            <a:off x="525081" y="1992410"/>
            <a:ext cx="1593349" cy="1122906"/>
          </a:xfrm>
          <a:prstGeom prst="rect">
            <a:avLst/>
          </a:prstGeom>
        </p:spPr>
      </p:pic>
      <p:pic>
        <p:nvPicPr>
          <p:cNvPr id="26" name="Picture 25">
            <a:extLst>
              <a:ext uri="{FF2B5EF4-FFF2-40B4-BE49-F238E27FC236}">
                <a16:creationId xmlns:a16="http://schemas.microsoft.com/office/drawing/2014/main" id="{BFE1FC8E-A625-40AF-6AFA-1C01DCC3CDCE}"/>
              </a:ext>
            </a:extLst>
          </p:cNvPr>
          <p:cNvPicPr>
            <a:picLocks noChangeAspect="1"/>
          </p:cNvPicPr>
          <p:nvPr/>
        </p:nvPicPr>
        <p:blipFill>
          <a:blip r:embed="rId18"/>
          <a:stretch>
            <a:fillRect/>
          </a:stretch>
        </p:blipFill>
        <p:spPr>
          <a:xfrm>
            <a:off x="2604742" y="441253"/>
            <a:ext cx="1401428" cy="1423083"/>
          </a:xfrm>
          <a:prstGeom prst="rect">
            <a:avLst/>
          </a:prstGeom>
        </p:spPr>
      </p:pic>
      <p:pic>
        <p:nvPicPr>
          <p:cNvPr id="6" name="Picture 5">
            <a:extLst>
              <a:ext uri="{FF2B5EF4-FFF2-40B4-BE49-F238E27FC236}">
                <a16:creationId xmlns:a16="http://schemas.microsoft.com/office/drawing/2014/main" id="{AAF065B7-5324-6B26-CA1F-ABD15BA67EBE}"/>
              </a:ext>
            </a:extLst>
          </p:cNvPr>
          <p:cNvPicPr>
            <a:picLocks noChangeAspect="1"/>
          </p:cNvPicPr>
          <p:nvPr/>
        </p:nvPicPr>
        <p:blipFill>
          <a:blip r:embed="rId19"/>
          <a:stretch>
            <a:fillRect/>
          </a:stretch>
        </p:blipFill>
        <p:spPr>
          <a:xfrm>
            <a:off x="1768061" y="5243969"/>
            <a:ext cx="2330412" cy="1612622"/>
          </a:xfrm>
          <a:prstGeom prst="rect">
            <a:avLst/>
          </a:prstGeom>
        </p:spPr>
      </p:pic>
      <p:pic>
        <p:nvPicPr>
          <p:cNvPr id="27" name="Picture 26">
            <a:extLst>
              <a:ext uri="{FF2B5EF4-FFF2-40B4-BE49-F238E27FC236}">
                <a16:creationId xmlns:a16="http://schemas.microsoft.com/office/drawing/2014/main" id="{5F05A075-2F00-0164-3BC0-353DE44FDDBA}"/>
              </a:ext>
            </a:extLst>
          </p:cNvPr>
          <p:cNvPicPr>
            <a:picLocks noChangeAspect="1"/>
          </p:cNvPicPr>
          <p:nvPr/>
        </p:nvPicPr>
        <p:blipFill>
          <a:blip r:embed="rId20"/>
          <a:stretch>
            <a:fillRect/>
          </a:stretch>
        </p:blipFill>
        <p:spPr>
          <a:xfrm>
            <a:off x="8575840" y="1035596"/>
            <a:ext cx="1401428" cy="771157"/>
          </a:xfrm>
          <a:prstGeom prst="rect">
            <a:avLst/>
          </a:prstGeom>
        </p:spPr>
      </p:pic>
      <p:pic>
        <p:nvPicPr>
          <p:cNvPr id="28" name="Picture 27">
            <a:extLst>
              <a:ext uri="{FF2B5EF4-FFF2-40B4-BE49-F238E27FC236}">
                <a16:creationId xmlns:a16="http://schemas.microsoft.com/office/drawing/2014/main" id="{AFEF8ABD-6F12-454A-6A2F-C0C03EDE6321}"/>
              </a:ext>
            </a:extLst>
          </p:cNvPr>
          <p:cNvPicPr>
            <a:picLocks noChangeAspect="1"/>
          </p:cNvPicPr>
          <p:nvPr/>
        </p:nvPicPr>
        <p:blipFill>
          <a:blip r:embed="rId21"/>
          <a:stretch>
            <a:fillRect/>
          </a:stretch>
        </p:blipFill>
        <p:spPr>
          <a:xfrm>
            <a:off x="8224109" y="2570858"/>
            <a:ext cx="1401428" cy="1413245"/>
          </a:xfrm>
          <a:prstGeom prst="rect">
            <a:avLst/>
          </a:prstGeom>
        </p:spPr>
      </p:pic>
      <p:pic>
        <p:nvPicPr>
          <p:cNvPr id="31" name="Picture 30">
            <a:extLst>
              <a:ext uri="{FF2B5EF4-FFF2-40B4-BE49-F238E27FC236}">
                <a16:creationId xmlns:a16="http://schemas.microsoft.com/office/drawing/2014/main" id="{D4C3ED05-0EDE-F043-1B76-F8FAB0F64C7A}"/>
              </a:ext>
            </a:extLst>
          </p:cNvPr>
          <p:cNvPicPr>
            <a:picLocks noChangeAspect="1"/>
          </p:cNvPicPr>
          <p:nvPr/>
        </p:nvPicPr>
        <p:blipFill>
          <a:blip r:embed="rId22"/>
          <a:stretch>
            <a:fillRect/>
          </a:stretch>
        </p:blipFill>
        <p:spPr>
          <a:xfrm>
            <a:off x="41938" y="111899"/>
            <a:ext cx="1885716" cy="1025216"/>
          </a:xfrm>
          <a:prstGeom prst="rect">
            <a:avLst/>
          </a:prstGeom>
        </p:spPr>
      </p:pic>
      <p:pic>
        <p:nvPicPr>
          <p:cNvPr id="21" name="Audio 20">
            <a:hlinkClick r:id="" action="ppaction://media"/>
            <a:extLst>
              <a:ext uri="{FF2B5EF4-FFF2-40B4-BE49-F238E27FC236}">
                <a16:creationId xmlns:a16="http://schemas.microsoft.com/office/drawing/2014/main" id="{75A40F4F-CC6C-5926-C47E-4C287BFB237C}"/>
              </a:ext>
            </a:extLst>
          </p:cNvPr>
          <p:cNvPicPr>
            <a:picLocks noChangeAspect="1"/>
          </p:cNvPicPr>
          <p:nvPr>
            <a:audioFile r:link="rId2"/>
            <p:extLst>
              <p:ext uri="{DAA4B4D4-6D71-4841-9C94-3DE7FCFB9230}">
                <p14:media xmlns:p14="http://schemas.microsoft.com/office/powerpoint/2010/main" r:embed="rId1"/>
              </p:ext>
            </p:extLst>
          </p:nvPr>
        </p:nvPicPr>
        <p:blipFill>
          <a:blip r:embed="rId23"/>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8367"/>
    </mc:Choice>
    <mc:Fallback>
      <p:transition spd="slow" advTm="78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a:extLst>
              <a:ext uri="{FF2B5EF4-FFF2-40B4-BE49-F238E27FC236}">
                <a16:creationId xmlns:a16="http://schemas.microsoft.com/office/drawing/2014/main" id="{762A87E9-32EF-4743-BAC4-E248616E3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6736" y="150724"/>
            <a:ext cx="3505200" cy="197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a:extLst>
              <a:ext uri="{FF2B5EF4-FFF2-40B4-BE49-F238E27FC236}">
                <a16:creationId xmlns:a16="http://schemas.microsoft.com/office/drawing/2014/main" id="{8B91839B-F658-4D86-BB28-327986335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54" y="-59682"/>
            <a:ext cx="4204130" cy="24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2">
            <a:extLst>
              <a:ext uri="{FF2B5EF4-FFF2-40B4-BE49-F238E27FC236}">
                <a16:creationId xmlns:a16="http://schemas.microsoft.com/office/drawing/2014/main" id="{6176C4C7-02B5-4955-B562-D53B862B5A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0036" y="2297023"/>
            <a:ext cx="1498600" cy="19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7">
            <a:extLst>
              <a:ext uri="{FF2B5EF4-FFF2-40B4-BE49-F238E27FC236}">
                <a16:creationId xmlns:a16="http://schemas.microsoft.com/office/drawing/2014/main" id="{CC262DE1-D838-4CE1-A644-5B6A0A4108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535" y="174766"/>
            <a:ext cx="2102807" cy="19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9">
            <a:extLst>
              <a:ext uri="{FF2B5EF4-FFF2-40B4-BE49-F238E27FC236}">
                <a16:creationId xmlns:a16="http://schemas.microsoft.com/office/drawing/2014/main" id="{7568A204-A0FF-426E-8728-E5D49EECD2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5960" y="4378211"/>
            <a:ext cx="33559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2">
            <a:extLst>
              <a:ext uri="{FF2B5EF4-FFF2-40B4-BE49-F238E27FC236}">
                <a16:creationId xmlns:a16="http://schemas.microsoft.com/office/drawing/2014/main" id="{C5E50F82-07F6-4416-B1B9-980E16B094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6205" y="2475527"/>
            <a:ext cx="2072714" cy="168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4">
            <a:extLst>
              <a:ext uri="{FF2B5EF4-FFF2-40B4-BE49-F238E27FC236}">
                <a16:creationId xmlns:a16="http://schemas.microsoft.com/office/drawing/2014/main" id="{B4A00613-9126-4667-A250-247C4EC956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2438" y="4605889"/>
            <a:ext cx="2387122" cy="168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26">
            <a:extLst>
              <a:ext uri="{FF2B5EF4-FFF2-40B4-BE49-F238E27FC236}">
                <a16:creationId xmlns:a16="http://schemas.microsoft.com/office/drawing/2014/main" id="{8F31BCB7-7B22-43A0-A7F5-D925C6291B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828" y="4345667"/>
            <a:ext cx="378932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Box 3">
            <a:extLst>
              <a:ext uri="{FF2B5EF4-FFF2-40B4-BE49-F238E27FC236}">
                <a16:creationId xmlns:a16="http://schemas.microsoft.com/office/drawing/2014/main" id="{E735409A-B6F2-4C81-BA77-14ED0DC1281C}"/>
              </a:ext>
            </a:extLst>
          </p:cNvPr>
          <p:cNvSpPr txBox="1">
            <a:spLocks noChangeArrowheads="1"/>
          </p:cNvSpPr>
          <p:nvPr/>
        </p:nvSpPr>
        <p:spPr bwMode="auto">
          <a:xfrm>
            <a:off x="0" y="2772701"/>
            <a:ext cx="1216187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7200" dirty="0">
                <a:solidFill>
                  <a:schemeClr val="tx1"/>
                </a:solidFill>
                <a:latin typeface="Aharoni" panose="02010803020104030203" pitchFamily="2" charset="-79"/>
                <a:cs typeface="Aharoni" panose="02010803020104030203" pitchFamily="2" charset="-79"/>
              </a:rPr>
              <a:t>Protein</a:t>
            </a:r>
          </a:p>
        </p:txBody>
      </p:sp>
      <p:pic>
        <p:nvPicPr>
          <p:cNvPr id="8" name="Audio 7">
            <a:hlinkClick r:id="" action="ppaction://media"/>
            <a:extLst>
              <a:ext uri="{FF2B5EF4-FFF2-40B4-BE49-F238E27FC236}">
                <a16:creationId xmlns:a16="http://schemas.microsoft.com/office/drawing/2014/main" id="{212C9D8C-B1AE-E10B-3740-D2B19C9FBFFB}"/>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954"/>
    </mc:Choice>
    <mc:Fallback>
      <p:transition spd="slow" advTm="3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EE57A-78F4-0875-08E0-C801DB60F442}"/>
              </a:ext>
            </a:extLst>
          </p:cNvPr>
          <p:cNvPicPr>
            <a:picLocks noChangeAspect="1"/>
          </p:cNvPicPr>
          <p:nvPr/>
        </p:nvPicPr>
        <p:blipFill>
          <a:blip r:embed="rId5"/>
          <a:srcRect l="15251" t="12389" r="14712" b="16923"/>
          <a:stretch>
            <a:fillRect/>
          </a:stretch>
        </p:blipFill>
        <p:spPr>
          <a:xfrm>
            <a:off x="9269865" y="4379139"/>
            <a:ext cx="2129372" cy="2164927"/>
          </a:xfrm>
          <a:prstGeom prst="rect">
            <a:avLst/>
          </a:prstGeom>
        </p:spPr>
      </p:pic>
      <p:pic>
        <p:nvPicPr>
          <p:cNvPr id="9" name="Picture 8">
            <a:extLst>
              <a:ext uri="{FF2B5EF4-FFF2-40B4-BE49-F238E27FC236}">
                <a16:creationId xmlns:a16="http://schemas.microsoft.com/office/drawing/2014/main" id="{F95AD31A-80DF-334D-ECA3-9BD12DEECD82}"/>
              </a:ext>
            </a:extLst>
          </p:cNvPr>
          <p:cNvPicPr>
            <a:picLocks noChangeAspect="1"/>
          </p:cNvPicPr>
          <p:nvPr/>
        </p:nvPicPr>
        <p:blipFill>
          <a:blip r:embed="rId6"/>
          <a:srcRect l="9169" t="4536" r="8234" b="6871"/>
          <a:stretch>
            <a:fillRect/>
          </a:stretch>
        </p:blipFill>
        <p:spPr>
          <a:xfrm>
            <a:off x="163548" y="2819401"/>
            <a:ext cx="2663502" cy="1906841"/>
          </a:xfrm>
          <a:prstGeom prst="rect">
            <a:avLst/>
          </a:prstGeom>
        </p:spPr>
      </p:pic>
      <p:pic>
        <p:nvPicPr>
          <p:cNvPr id="27650" name="Picture 2">
            <a:extLst>
              <a:ext uri="{FF2B5EF4-FFF2-40B4-BE49-F238E27FC236}">
                <a16:creationId xmlns:a16="http://schemas.microsoft.com/office/drawing/2014/main" id="{589529EE-48DC-4AE6-859B-0C5EC076AF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599" y="0"/>
            <a:ext cx="214398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a:extLst>
              <a:ext uri="{FF2B5EF4-FFF2-40B4-BE49-F238E27FC236}">
                <a16:creationId xmlns:a16="http://schemas.microsoft.com/office/drawing/2014/main" id="{266D4AE3-A23F-44A5-84EB-C0491FB22A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079" t="25149" r="6881" b="25786"/>
          <a:stretch>
            <a:fillRect/>
          </a:stretch>
        </p:blipFill>
        <p:spPr bwMode="auto">
          <a:xfrm>
            <a:off x="431440" y="430037"/>
            <a:ext cx="2825578" cy="152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a:extLst>
              <a:ext uri="{FF2B5EF4-FFF2-40B4-BE49-F238E27FC236}">
                <a16:creationId xmlns:a16="http://schemas.microsoft.com/office/drawing/2014/main" id="{1EE97EE1-6B50-4B64-995C-628D5AA7B1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967" y="5228296"/>
            <a:ext cx="3311611" cy="130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2">
            <a:extLst>
              <a:ext uri="{FF2B5EF4-FFF2-40B4-BE49-F238E27FC236}">
                <a16:creationId xmlns:a16="http://schemas.microsoft.com/office/drawing/2014/main" id="{0F14141F-C138-4B57-829F-7320B1043A93}"/>
              </a:ext>
            </a:extLst>
          </p:cNvPr>
          <p:cNvSpPr txBox="1">
            <a:spLocks noChangeArrowheads="1"/>
          </p:cNvSpPr>
          <p:nvPr/>
        </p:nvSpPr>
        <p:spPr bwMode="auto">
          <a:xfrm>
            <a:off x="0" y="2705725"/>
            <a:ext cx="1219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8800" dirty="0">
                <a:solidFill>
                  <a:schemeClr val="tx1"/>
                </a:solidFill>
                <a:latin typeface="Aharoni" panose="02010803020104030203" pitchFamily="2" charset="-79"/>
                <a:cs typeface="Aharoni" panose="02010803020104030203" pitchFamily="2" charset="-79"/>
              </a:rPr>
              <a:t>Fat</a:t>
            </a:r>
          </a:p>
        </p:txBody>
      </p:sp>
      <p:pic>
        <p:nvPicPr>
          <p:cNvPr id="6" name="Picture 5">
            <a:extLst>
              <a:ext uri="{FF2B5EF4-FFF2-40B4-BE49-F238E27FC236}">
                <a16:creationId xmlns:a16="http://schemas.microsoft.com/office/drawing/2014/main" id="{9DA48382-176B-5A71-424B-1488896D5E03}"/>
              </a:ext>
            </a:extLst>
          </p:cNvPr>
          <p:cNvPicPr>
            <a:picLocks noChangeAspect="1"/>
          </p:cNvPicPr>
          <p:nvPr/>
        </p:nvPicPr>
        <p:blipFill>
          <a:blip r:embed="rId10"/>
          <a:srcRect t="19693" r="4103" b="15130"/>
          <a:stretch>
            <a:fillRect/>
          </a:stretch>
        </p:blipFill>
        <p:spPr>
          <a:xfrm>
            <a:off x="5380092" y="4268037"/>
            <a:ext cx="3397936" cy="1738264"/>
          </a:xfrm>
          <a:prstGeom prst="rect">
            <a:avLst/>
          </a:prstGeom>
        </p:spPr>
      </p:pic>
      <p:pic>
        <p:nvPicPr>
          <p:cNvPr id="27653" name="Picture 9">
            <a:extLst>
              <a:ext uri="{FF2B5EF4-FFF2-40B4-BE49-F238E27FC236}">
                <a16:creationId xmlns:a16="http://schemas.microsoft.com/office/drawing/2014/main" id="{D533F221-D816-47F6-B7A6-B8DA7EB5B17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391" r="20734"/>
          <a:stretch>
            <a:fillRect/>
          </a:stretch>
        </p:blipFill>
        <p:spPr bwMode="auto">
          <a:xfrm>
            <a:off x="9453683" y="2393234"/>
            <a:ext cx="1089589" cy="191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38DCF26-2922-FDFF-4E5E-94A9237EB798}"/>
              </a:ext>
            </a:extLst>
          </p:cNvPr>
          <p:cNvPicPr>
            <a:picLocks noChangeAspect="1"/>
          </p:cNvPicPr>
          <p:nvPr/>
        </p:nvPicPr>
        <p:blipFill>
          <a:blip r:embed="rId12"/>
          <a:stretch>
            <a:fillRect/>
          </a:stretch>
        </p:blipFill>
        <p:spPr>
          <a:xfrm>
            <a:off x="6705921" y="138736"/>
            <a:ext cx="2340125" cy="2340125"/>
          </a:xfrm>
          <a:prstGeom prst="rect">
            <a:avLst/>
          </a:prstGeom>
        </p:spPr>
      </p:pic>
      <p:pic>
        <p:nvPicPr>
          <p:cNvPr id="13" name="Picture 12">
            <a:extLst>
              <a:ext uri="{FF2B5EF4-FFF2-40B4-BE49-F238E27FC236}">
                <a16:creationId xmlns:a16="http://schemas.microsoft.com/office/drawing/2014/main" id="{7C21626D-9C20-B9F4-9631-FBE34FB29C51}"/>
              </a:ext>
            </a:extLst>
          </p:cNvPr>
          <p:cNvPicPr>
            <a:picLocks noChangeAspect="1"/>
          </p:cNvPicPr>
          <p:nvPr/>
        </p:nvPicPr>
        <p:blipFill>
          <a:blip r:embed="rId13"/>
          <a:stretch>
            <a:fillRect/>
          </a:stretch>
        </p:blipFill>
        <p:spPr>
          <a:xfrm>
            <a:off x="9269865" y="102566"/>
            <a:ext cx="2674972" cy="1941512"/>
          </a:xfrm>
          <a:prstGeom prst="rect">
            <a:avLst/>
          </a:prstGeom>
        </p:spPr>
      </p:pic>
      <p:pic>
        <p:nvPicPr>
          <p:cNvPr id="12" name="Audio 11">
            <a:hlinkClick r:id="" action="ppaction://media"/>
            <a:extLst>
              <a:ext uri="{FF2B5EF4-FFF2-40B4-BE49-F238E27FC236}">
                <a16:creationId xmlns:a16="http://schemas.microsoft.com/office/drawing/2014/main" id="{0A24EAB4-CC61-1DBA-2608-E76D964E4CC1}"/>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8432"/>
    </mc:Choice>
    <mc:Fallback>
      <p:transition spd="slow" advTm="4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aster Theme">
  <a:themeElements>
    <a:clrScheme name="Custom 27">
      <a:dk1>
        <a:srgbClr val="002477"/>
      </a:dk1>
      <a:lt1>
        <a:srgbClr val="FFFFFF"/>
      </a:lt1>
      <a:dk2>
        <a:srgbClr val="595959"/>
      </a:dk2>
      <a:lt2>
        <a:srgbClr val="CCF2F7"/>
      </a:lt2>
      <a:accent1>
        <a:srgbClr val="0024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ealth Strategies TEMPLATE 2021 (002)  -  Read-Only" id="{F0CADAAF-5EB1-469F-9D31-1C0CFE59C7D8}" vid="{F72C6F84-859F-4D1F-AB15-933D40F8C89A}"/>
    </a:ext>
  </a:extLst>
</a:theme>
</file>

<file path=ppt/theme/theme2.xml><?xml version="1.0" encoding="utf-8"?>
<a:theme xmlns:a="http://schemas.openxmlformats.org/drawingml/2006/main" name="2024 UHC Theme">
  <a:themeElements>
    <a:clrScheme name="UHC Theme 2024">
      <a:dk1>
        <a:srgbClr val="002677"/>
      </a:dk1>
      <a:lt1>
        <a:srgbClr val="FFFFFF"/>
      </a:lt1>
      <a:dk2>
        <a:srgbClr val="595959"/>
      </a:dk2>
      <a:lt2>
        <a:srgbClr val="D9F6FA"/>
      </a:lt2>
      <a:accent1>
        <a:srgbClr val="002677"/>
      </a:accent1>
      <a:accent2>
        <a:srgbClr val="00BED5"/>
      </a:accent2>
      <a:accent3>
        <a:srgbClr val="99E5EE"/>
      </a:accent3>
      <a:accent4>
        <a:srgbClr val="F5B700"/>
      </a:accent4>
      <a:accent5>
        <a:srgbClr val="FBE299"/>
      </a:accent5>
      <a:accent6>
        <a:srgbClr val="FF612B"/>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24 UHC Theme" id="{8FEC2CD9-243C-4E2A-AB99-27BB1263EEB2}" vid="{3514B7F2-3472-435F-9ABC-8B4AE2963FB2}"/>
    </a:ext>
  </a:extLst>
</a:theme>
</file>

<file path=ppt/theme/theme3.xml><?xml version="1.0" encoding="utf-8"?>
<a:theme xmlns:a="http://schemas.openxmlformats.org/drawingml/2006/main" name="UHC2023">
  <a:themeElements>
    <a:clrScheme name="UHC2023">
      <a:dk1>
        <a:srgbClr val="002677"/>
      </a:dk1>
      <a:lt1>
        <a:srgbClr val="FFFFFF"/>
      </a:lt1>
      <a:dk2>
        <a:srgbClr val="5A5A5A"/>
      </a:dk2>
      <a:lt2>
        <a:srgbClr val="D9F6FA"/>
      </a:lt2>
      <a:accent1>
        <a:srgbClr val="002677"/>
      </a:accent1>
      <a:accent2>
        <a:srgbClr val="00BED5"/>
      </a:accent2>
      <a:accent3>
        <a:srgbClr val="99E5EE"/>
      </a:accent3>
      <a:accent4>
        <a:srgbClr val="F5B700"/>
      </a:accent4>
      <a:accent5>
        <a:srgbClr val="FBE299"/>
      </a:accent5>
      <a:accent6>
        <a:srgbClr val="FF612B"/>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UHC2023" id="{D9E36E42-DE6B-4305-AB0C-CB4A7465C1A2}" vid="{8DCA2718-7584-4460-87F3-D0FA504D8F7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c85ca5d0-e066-4649-92bd-c0ed5ca17023" xsi:nil="true"/>
    <lcf76f155ced4ddcb4097134ff3c332f xmlns="c85ca5d0-e066-4649-92bd-c0ed5ca17023">
      <Terms xmlns="http://schemas.microsoft.com/office/infopath/2007/PartnerControls"/>
    </lcf76f155ced4ddcb4097134ff3c332f>
    <TaxCatchAll xmlns="b557f792-c62b-4bda-b579-7e9f150242f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E34829978D304990F7FA22F520BFAB" ma:contentTypeVersion="32" ma:contentTypeDescription="Create a new document." ma:contentTypeScope="" ma:versionID="8cc0dfb2db296359e475289c06f765e3">
  <xsd:schema xmlns:xsd="http://www.w3.org/2001/XMLSchema" xmlns:xs="http://www.w3.org/2001/XMLSchema" xmlns:p="http://schemas.microsoft.com/office/2006/metadata/properties" xmlns:ns2="c85ca5d0-e066-4649-92bd-c0ed5ca17023" xmlns:ns3="b557f792-c62b-4bda-b579-7e9f150242fa" targetNamespace="http://schemas.microsoft.com/office/2006/metadata/properties" ma:root="true" ma:fieldsID="569f451da0c49be90494729c035c5798" ns2:_="" ns3:_="">
    <xsd:import namespace="c85ca5d0-e066-4649-92bd-c0ed5ca17023"/>
    <xsd:import namespace="b557f792-c62b-4bda-b579-7e9f150242fa"/>
    <xsd:element name="properties">
      <xsd:complexType>
        <xsd:sequence>
          <xsd:element name="documentManagement">
            <xsd:complexType>
              <xsd:all>
                <xsd:element ref="ns2:Description0"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ca5d0-e066-4649-92bd-c0ed5ca17023"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6b2b66-40d8-4e06-8a39-adc3ecd451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57f792-c62b-4bda-b579-7e9f150242f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d0f7de2-b618-4cce-aee3-9c54b2ce8498}" ma:internalName="TaxCatchAll" ma:showField="CatchAllData" ma:web="b557f792-c62b-4bda-b579-7e9f150242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85EC94-5885-402F-9E4B-281C07983C73}">
  <ds:schemaRefs>
    <ds:schemaRef ds:uri="http://purl.org/dc/terms/"/>
    <ds:schemaRef ds:uri="http://schemas.microsoft.com/office/2006/metadata/properties"/>
    <ds:schemaRef ds:uri="http://schemas.microsoft.com/office/2006/documentManagement/types"/>
    <ds:schemaRef ds:uri="b557f792-c62b-4bda-b579-7e9f150242fa"/>
    <ds:schemaRef ds:uri="http://purl.org/dc/elements/1.1/"/>
    <ds:schemaRef ds:uri="http://schemas.microsoft.com/office/infopath/2007/PartnerControls"/>
    <ds:schemaRef ds:uri="http://schemas.openxmlformats.org/package/2006/metadata/core-properties"/>
    <ds:schemaRef ds:uri="c85ca5d0-e066-4649-92bd-c0ed5ca17023"/>
    <ds:schemaRef ds:uri="http://www.w3.org/XML/1998/namespace"/>
    <ds:schemaRef ds:uri="http://purl.org/dc/dcmitype/"/>
  </ds:schemaRefs>
</ds:datastoreItem>
</file>

<file path=customXml/itemProps2.xml><?xml version="1.0" encoding="utf-8"?>
<ds:datastoreItem xmlns:ds="http://schemas.openxmlformats.org/officeDocument/2006/customXml" ds:itemID="{DD9CD011-471B-4C5E-B0E0-F5516B00F08D}">
  <ds:schemaRefs>
    <ds:schemaRef ds:uri="http://schemas.microsoft.com/sharepoint/v3/contenttype/forms"/>
  </ds:schemaRefs>
</ds:datastoreItem>
</file>

<file path=customXml/itemProps3.xml><?xml version="1.0" encoding="utf-8"?>
<ds:datastoreItem xmlns:ds="http://schemas.openxmlformats.org/officeDocument/2006/customXml" ds:itemID="{85C55077-878F-47B5-9AD7-1C20E1F3C6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ca5d0-e066-4649-92bd-c0ed5ca17023"/>
    <ds:schemaRef ds:uri="b557f792-c62b-4bda-b579-7e9f150242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Health Strategies TEMPLATE 2021</Template>
  <TotalTime>8311</TotalTime>
  <Words>2385</Words>
  <Application>Microsoft Office PowerPoint</Application>
  <PresentationFormat>Widescreen</PresentationFormat>
  <Paragraphs>256</Paragraphs>
  <Slides>20</Slides>
  <Notes>20</Notes>
  <HiddenSlides>0</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Aharoni</vt:lpstr>
      <vt:lpstr>Aptos</vt:lpstr>
      <vt:lpstr>Arial</vt:lpstr>
      <vt:lpstr>Calibri</vt:lpstr>
      <vt:lpstr>Calibri Light</vt:lpstr>
      <vt:lpstr>Georgia</vt:lpstr>
      <vt:lpstr>System Font Regular</vt:lpstr>
      <vt:lpstr>Master Theme</vt:lpstr>
      <vt:lpstr>2024 UHC Theme</vt:lpstr>
      <vt:lpstr>UHC2023</vt:lpstr>
      <vt:lpstr>Choosing Food for Health </vt:lpstr>
      <vt:lpstr>PowerPoint Presentation</vt:lpstr>
      <vt:lpstr>PowerPoint Presentation</vt:lpstr>
      <vt:lpstr>What Does The Body Need:</vt:lpstr>
      <vt:lpstr>Food 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Informed Choices</vt:lpstr>
      <vt:lpstr>PowerPoint Presentation</vt:lpstr>
      <vt:lpstr>PowerPoint Presentation</vt:lpstr>
      <vt:lpstr>What’s YOUR Healthy? Healthy Eating</vt:lpstr>
      <vt:lpstr>Healthy Eating</vt:lpstr>
      <vt:lpstr>Checklist: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Collins, Nicholas A</dc:creator>
  <cp:lastModifiedBy>Metallo, Michelle M</cp:lastModifiedBy>
  <cp:revision>76</cp:revision>
  <cp:lastPrinted>2021-09-23T21:59:18Z</cp:lastPrinted>
  <dcterms:created xsi:type="dcterms:W3CDTF">2021-06-24T20:49:51Z</dcterms:created>
  <dcterms:modified xsi:type="dcterms:W3CDTF">2026-03-02T21:31:40Z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0x01010075E34829978D304990F7FA22F520BFAB</vt:lpwstr>
  </property>
  <property fmtid="{D5CDD505-2E9C-101B-9397-08002B2CF9AE}" pid="3" name="MSIP_Label_a8a73c85-e524-44a6-bd58-7df7ef87be8f_Enabled">
    <vt:lpwstr>true</vt:lpwstr>
  </property>
  <property fmtid="{D5CDD505-2E9C-101B-9397-08002B2CF9AE}" pid="4" name="MSIP_Label_a8a73c85-e524-44a6-bd58-7df7ef87be8f_SetDate">
    <vt:lpwstr>2022-10-17T14:25:50Z</vt:lpwstr>
  </property>
  <property fmtid="{D5CDD505-2E9C-101B-9397-08002B2CF9AE}" pid="5" name="MSIP_Label_a8a73c85-e524-44a6-bd58-7df7ef87be8f_Method">
    <vt:lpwstr>Standard</vt:lpwstr>
  </property>
  <property fmtid="{D5CDD505-2E9C-101B-9397-08002B2CF9AE}" pid="6" name="MSIP_Label_a8a73c85-e524-44a6-bd58-7df7ef87be8f_Name">
    <vt:lpwstr>Internal Label</vt:lpwstr>
  </property>
  <property fmtid="{D5CDD505-2E9C-101B-9397-08002B2CF9AE}" pid="7" name="MSIP_Label_a8a73c85-e524-44a6-bd58-7df7ef87be8f_SiteId">
    <vt:lpwstr>db05faca-c82a-4b9d-b9c5-0f64b6755421</vt:lpwstr>
  </property>
  <property fmtid="{D5CDD505-2E9C-101B-9397-08002B2CF9AE}" pid="8" name="MSIP_Label_a8a73c85-e524-44a6-bd58-7df7ef87be8f_ActionId">
    <vt:lpwstr>6d67cfbd-2612-464f-a889-0eaa455cd257</vt:lpwstr>
  </property>
  <property fmtid="{D5CDD505-2E9C-101B-9397-08002B2CF9AE}" pid="9" name="MSIP_Label_a8a73c85-e524-44a6-bd58-7df7ef87be8f_ContentBits">
    <vt:lpwstr>0</vt:lpwstr>
  </property>
  <property fmtid="{D5CDD505-2E9C-101B-9397-08002B2CF9AE}" pid="10" name="MediaServiceImageTags">
    <vt:lpwstr/>
  </property>
</Properties>
</file>